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5" r:id="rId3"/>
  </p:sldMasterIdLst>
  <p:notesMasterIdLst>
    <p:notesMasterId r:id="rId5"/>
  </p:notesMasterIdLst>
  <p:sldIdLst>
    <p:sldId id="256" r:id="rId4"/>
    <p:sldId id="257" r:id="rId6"/>
    <p:sldId id="338" r:id="rId7"/>
    <p:sldId id="343" r:id="rId8"/>
    <p:sldId id="265" r:id="rId9"/>
    <p:sldId id="345" r:id="rId10"/>
    <p:sldId id="339" r:id="rId11"/>
    <p:sldId id="344" r:id="rId12"/>
    <p:sldId id="260" r:id="rId13"/>
    <p:sldId id="259" r:id="rId14"/>
    <p:sldId id="323" r:id="rId15"/>
    <p:sldId id="262" r:id="rId16"/>
    <p:sldId id="261" r:id="rId17"/>
    <p:sldId id="274" r:id="rId18"/>
    <p:sldId id="276" r:id="rId19"/>
    <p:sldId id="284" r:id="rId20"/>
    <p:sldId id="285" r:id="rId21"/>
    <p:sldId id="293" r:id="rId22"/>
    <p:sldId id="294" r:id="rId23"/>
    <p:sldId id="299" r:id="rId24"/>
    <p:sldId id="341" r:id="rId25"/>
    <p:sldId id="342" r:id="rId26"/>
    <p:sldId id="306" r:id="rId27"/>
    <p:sldId id="340" r:id="rId28"/>
    <p:sldId id="324" r:id="rId29"/>
    <p:sldId id="325" r:id="rId30"/>
    <p:sldId id="326" r:id="rId31"/>
    <p:sldId id="329" r:id="rId32"/>
    <p:sldId id="330" r:id="rId33"/>
    <p:sldId id="332" r:id="rId34"/>
    <p:sldId id="333" r:id="rId35"/>
    <p:sldId id="334" r:id="rId36"/>
    <p:sldId id="335" r:id="rId37"/>
    <p:sldId id="336" r:id="rId38"/>
    <p:sldId id="266"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54"/>
    <a:srgbClr val="1A1F31"/>
    <a:srgbClr val="7A49E5"/>
    <a:srgbClr val="17335D"/>
    <a:srgbClr val="00041D"/>
    <a:srgbClr val="132A4D"/>
    <a:srgbClr val="0350A5"/>
    <a:srgbClr val="51B9EA"/>
    <a:srgbClr val="67389E"/>
    <a:srgbClr val="6D48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10" autoAdjust="0"/>
    <p:restoredTop sz="86667" autoAdjust="0"/>
  </p:normalViewPr>
  <p:slideViewPr>
    <p:cSldViewPr snapToGrid="0">
      <p:cViewPr varScale="1">
        <p:scale>
          <a:sx n="87" d="100"/>
          <a:sy n="87" d="100"/>
        </p:scale>
        <p:origin x="34" y="55"/>
      </p:cViewPr>
      <p:guideLst/>
    </p:cSldViewPr>
  </p:slideViewPr>
  <p:outlineViewPr>
    <p:cViewPr>
      <p:scale>
        <a:sx n="33" d="100"/>
        <a:sy n="33" d="100"/>
      </p:scale>
      <p:origin x="0" y="-3178"/>
    </p:cViewPr>
  </p:outlineViewPr>
  <p:notesTextViewPr>
    <p:cViewPr>
      <p:scale>
        <a:sx n="1" d="1"/>
        <a:sy n="1" d="1"/>
      </p:scale>
      <p:origin x="0" y="0"/>
    </p:cViewPr>
  </p:notesTextViewPr>
  <p:sorterViewPr>
    <p:cViewPr varScale="1">
      <p:scale>
        <a:sx n="1" d="1"/>
        <a:sy n="1" d="1"/>
      </p:scale>
      <p:origin x="0" y="-1731"/>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3" Type="http://schemas.openxmlformats.org/officeDocument/2006/relationships/tags" Target="tags/tag67.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539AF-277E-45D5-A102-739776B25D9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EE3DA0-A0D2-4D94-A38B-0C2F993DCAE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EE3DA0-A0D2-4D94-A38B-0C2F993DCAE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842D5-3964-4D1E-A2D9-636432CD0AB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87CAE1-DC6C-464D-9A6A-DEDBFF4474A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EE3DA0-A0D2-4D94-A38B-0C2F993DCAE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842D5-3964-4D1E-A2D9-636432CD0AB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endParaRPr lang="zh-CN" altLang="en-US"/>
          </a:p>
        </p:txBody>
      </p:sp>
      <p:sp>
        <p:nvSpPr>
          <p:cNvPr id="15363" name="灯片编号占位符 3"/>
          <p:cNvSpPr>
            <a:spLocks noGrp="1" noChangeArrowheads="1"/>
          </p:cNvSpPr>
          <p:nvPr>
            <p:ph type="sldNum" sz="quarter" idx="5"/>
          </p:nvPr>
        </p:nvSpPr>
        <p:spPr bwMode="auto">
          <a:noFill/>
          <a:ln>
            <a:miter lim="800000"/>
          </a:ln>
        </p:spPr>
        <p:txBody>
          <a:bodyPr/>
          <a:lstStyle/>
          <a:p>
            <a:fld id="{BCEFD0A4-5D1E-44F4-A3F4-33C16D9CDA60}" type="slidenum">
              <a:rPr lang="zh-CN" altLang="en-US"/>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endParaRPr lang="zh-CN" altLang="en-US"/>
          </a:p>
        </p:txBody>
      </p:sp>
      <p:sp>
        <p:nvSpPr>
          <p:cNvPr id="15363" name="灯片编号占位符 3"/>
          <p:cNvSpPr>
            <a:spLocks noGrp="1" noChangeArrowheads="1"/>
          </p:cNvSpPr>
          <p:nvPr>
            <p:ph type="sldNum" sz="quarter" idx="5"/>
          </p:nvPr>
        </p:nvSpPr>
        <p:spPr bwMode="auto">
          <a:noFill/>
          <a:ln>
            <a:miter lim="800000"/>
          </a:ln>
        </p:spPr>
        <p:txBody>
          <a:bodyPr/>
          <a:lstStyle/>
          <a:p>
            <a:fld id="{BCEFD0A4-5D1E-44F4-A3F4-33C16D9CDA60}" type="slidenum">
              <a:rPr lang="zh-CN" altLang="en-US"/>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endParaRPr lang="zh-CN" altLang="en-US"/>
          </a:p>
        </p:txBody>
      </p:sp>
      <p:sp>
        <p:nvSpPr>
          <p:cNvPr id="15363" name="灯片编号占位符 3"/>
          <p:cNvSpPr>
            <a:spLocks noGrp="1" noChangeArrowheads="1"/>
          </p:cNvSpPr>
          <p:nvPr>
            <p:ph type="sldNum" sz="quarter" idx="5"/>
          </p:nvPr>
        </p:nvSpPr>
        <p:spPr bwMode="auto">
          <a:noFill/>
          <a:ln>
            <a:miter lim="800000"/>
          </a:ln>
        </p:spPr>
        <p:txBody>
          <a:bodyPr/>
          <a:lstStyle/>
          <a:p>
            <a:fld id="{BCEFD0A4-5D1E-44F4-A3F4-33C16D9CDA60}"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endParaRPr lang="zh-CN" altLang="en-US"/>
          </a:p>
        </p:txBody>
      </p:sp>
      <p:sp>
        <p:nvSpPr>
          <p:cNvPr id="15363" name="灯片编号占位符 3"/>
          <p:cNvSpPr>
            <a:spLocks noGrp="1" noChangeArrowheads="1"/>
          </p:cNvSpPr>
          <p:nvPr>
            <p:ph type="sldNum" sz="quarter" idx="5"/>
          </p:nvPr>
        </p:nvSpPr>
        <p:spPr bwMode="auto">
          <a:noFill/>
          <a:ln>
            <a:miter lim="800000"/>
          </a:ln>
        </p:spPr>
        <p:txBody>
          <a:bodyPr/>
          <a:lstStyle/>
          <a:p>
            <a:fld id="{BCEFD0A4-5D1E-44F4-A3F4-33C16D9CDA60}" type="slidenum">
              <a:rPr lang="zh-CN" altLang="en-US"/>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endParaRPr lang="zh-CN" altLang="en-US"/>
          </a:p>
        </p:txBody>
      </p:sp>
      <p:sp>
        <p:nvSpPr>
          <p:cNvPr id="15363" name="灯片编号占位符 3"/>
          <p:cNvSpPr>
            <a:spLocks noGrp="1" noChangeArrowheads="1"/>
          </p:cNvSpPr>
          <p:nvPr>
            <p:ph type="sldNum" sz="quarter" idx="5"/>
          </p:nvPr>
        </p:nvSpPr>
        <p:spPr bwMode="auto">
          <a:noFill/>
          <a:ln>
            <a:miter lim="800000"/>
          </a:ln>
        </p:spPr>
        <p:txBody>
          <a:bodyPr/>
          <a:lstStyle/>
          <a:p>
            <a:fld id="{BCEFD0A4-5D1E-44F4-A3F4-33C16D9CDA60}" type="slidenum">
              <a:rPr lang="zh-CN" altLang="en-US"/>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endParaRPr lang="zh-CN" altLang="en-US"/>
          </a:p>
        </p:txBody>
      </p:sp>
      <p:sp>
        <p:nvSpPr>
          <p:cNvPr id="15363" name="灯片编号占位符 3"/>
          <p:cNvSpPr>
            <a:spLocks noGrp="1" noChangeArrowheads="1"/>
          </p:cNvSpPr>
          <p:nvPr>
            <p:ph type="sldNum" sz="quarter" idx="5"/>
          </p:nvPr>
        </p:nvSpPr>
        <p:spPr bwMode="auto">
          <a:noFill/>
          <a:ln>
            <a:miter lim="800000"/>
          </a:ln>
        </p:spPr>
        <p:txBody>
          <a:bodyPr/>
          <a:lstStyle/>
          <a:p>
            <a:fld id="{BCEFD0A4-5D1E-44F4-A3F4-33C16D9CDA60}" type="slidenum">
              <a:rPr lang="zh-CN" altLang="en-US"/>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endParaRPr lang="zh-CN" altLang="en-US"/>
          </a:p>
        </p:txBody>
      </p:sp>
      <p:sp>
        <p:nvSpPr>
          <p:cNvPr id="15363" name="灯片编号占位符 3"/>
          <p:cNvSpPr>
            <a:spLocks noGrp="1" noChangeArrowheads="1"/>
          </p:cNvSpPr>
          <p:nvPr>
            <p:ph type="sldNum" sz="quarter" idx="5"/>
          </p:nvPr>
        </p:nvSpPr>
        <p:spPr bwMode="auto">
          <a:noFill/>
          <a:ln>
            <a:miter lim="800000"/>
          </a:ln>
        </p:spPr>
        <p:txBody>
          <a:bodyPr/>
          <a:lstStyle/>
          <a:p>
            <a:fld id="{BCEFD0A4-5D1E-44F4-A3F4-33C16D9CDA60}" type="slidenum">
              <a:rPr lang="zh-CN" altLang="en-US"/>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endParaRPr lang="zh-CN" altLang="en-US"/>
          </a:p>
        </p:txBody>
      </p:sp>
      <p:sp>
        <p:nvSpPr>
          <p:cNvPr id="15363" name="灯片编号占位符 3"/>
          <p:cNvSpPr>
            <a:spLocks noGrp="1" noChangeArrowheads="1"/>
          </p:cNvSpPr>
          <p:nvPr>
            <p:ph type="sldNum" sz="quarter" idx="5"/>
          </p:nvPr>
        </p:nvSpPr>
        <p:spPr bwMode="auto">
          <a:noFill/>
          <a:ln>
            <a:miter lim="800000"/>
          </a:ln>
        </p:spPr>
        <p:txBody>
          <a:bodyPr/>
          <a:lstStyle/>
          <a:p>
            <a:fld id="{BCEFD0A4-5D1E-44F4-A3F4-33C16D9CDA60}" type="slidenum">
              <a:rPr lang="zh-CN" altLang="en-US"/>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pitchFamily="2" charset="-122"/>
              </a:rPr>
            </a:fld>
            <a:endParaRPr lang="zh-CN" altLang="en-US">
              <a:solidFill>
                <a:prstClr val="black"/>
              </a:solidFill>
              <a:latin typeface="等线"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showMasterSp="0"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2"/>
            <a:ext cx="2743200" cy="365125"/>
          </a:xfrm>
          <a:prstGeom prst="rect">
            <a:avLst/>
          </a:prstGeom>
        </p:spPr>
        <p:txBody>
          <a:bodyPr/>
          <a:lstStyle/>
          <a:p>
            <a:fld id="{FE158B01-1B94-410B-955F-6A222A70BFA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a:xfrm>
            <a:off x="4038600" y="6356352"/>
            <a:ext cx="4114800" cy="365125"/>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610600" y="6356352"/>
            <a:ext cx="2743200" cy="365125"/>
          </a:xfrm>
          <a:prstGeom prst="rect">
            <a:avLst/>
          </a:prstGeom>
        </p:spPr>
        <p:txBody>
          <a:bodyPr/>
          <a:lstStyle/>
          <a:p>
            <a:fld id="{8A3A7E1F-F86D-4EC0-8623-A67CB04E396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内容与标题">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showMasterSp="0"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showMasterSp="0"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TextBox 8"/>
          <p:cNvSpPr txBox="1"/>
          <p:nvPr userDrawn="1"/>
        </p:nvSpPr>
        <p:spPr>
          <a:xfrm>
            <a:off x="453650" y="4"/>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showMasterSp="0"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showMasterSp="0"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6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257050" y="1603156"/>
            <a:ext cx="2538589" cy="2119372"/>
          </a:xfrm>
          <a:custGeom>
            <a:avLst/>
            <a:gdLst>
              <a:gd name="connsiteX0" fmla="*/ 0 w 2538589"/>
              <a:gd name="connsiteY0" fmla="*/ 0 h 2119372"/>
              <a:gd name="connsiteX1" fmla="*/ 2538589 w 2538589"/>
              <a:gd name="connsiteY1" fmla="*/ 0 h 2119372"/>
              <a:gd name="connsiteX2" fmla="*/ 2538589 w 2538589"/>
              <a:gd name="connsiteY2" fmla="*/ 2119372 h 2119372"/>
              <a:gd name="connsiteX3" fmla="*/ 0 w 2538589"/>
              <a:gd name="connsiteY3" fmla="*/ 2119372 h 2119372"/>
            </a:gdLst>
            <a:ahLst/>
            <a:cxnLst>
              <a:cxn ang="0">
                <a:pos x="connsiteX0" y="connsiteY0"/>
              </a:cxn>
              <a:cxn ang="0">
                <a:pos x="connsiteX1" y="connsiteY1"/>
              </a:cxn>
              <a:cxn ang="0">
                <a:pos x="connsiteX2" y="connsiteY2"/>
              </a:cxn>
              <a:cxn ang="0">
                <a:pos x="connsiteX3" y="connsiteY3"/>
              </a:cxn>
            </a:cxnLst>
            <a:rect l="l" t="t" r="r" b="b"/>
            <a:pathLst>
              <a:path w="2538589" h="2119372">
                <a:moveTo>
                  <a:pt x="0" y="0"/>
                </a:moveTo>
                <a:lnTo>
                  <a:pt x="2538589" y="0"/>
                </a:lnTo>
                <a:lnTo>
                  <a:pt x="2538589" y="2119372"/>
                </a:lnTo>
                <a:lnTo>
                  <a:pt x="0" y="2119372"/>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6249640" y="3813408"/>
            <a:ext cx="5067649" cy="2133134"/>
          </a:xfrm>
          <a:custGeom>
            <a:avLst/>
            <a:gdLst>
              <a:gd name="connsiteX0" fmla="*/ 0 w 5067649"/>
              <a:gd name="connsiteY0" fmla="*/ 0 h 2133134"/>
              <a:gd name="connsiteX1" fmla="*/ 5067649 w 5067649"/>
              <a:gd name="connsiteY1" fmla="*/ 0 h 2133134"/>
              <a:gd name="connsiteX2" fmla="*/ 5067649 w 5067649"/>
              <a:gd name="connsiteY2" fmla="*/ 2133134 h 2133134"/>
              <a:gd name="connsiteX3" fmla="*/ 0 w 5067649"/>
              <a:gd name="connsiteY3" fmla="*/ 2133134 h 2133134"/>
            </a:gdLst>
            <a:ahLst/>
            <a:cxnLst>
              <a:cxn ang="0">
                <a:pos x="connsiteX0" y="connsiteY0"/>
              </a:cxn>
              <a:cxn ang="0">
                <a:pos x="connsiteX1" y="connsiteY1"/>
              </a:cxn>
              <a:cxn ang="0">
                <a:pos x="connsiteX2" y="connsiteY2"/>
              </a:cxn>
              <a:cxn ang="0">
                <a:pos x="connsiteX3" y="connsiteY3"/>
              </a:cxn>
            </a:cxnLst>
            <a:rect l="l" t="t" r="r" b="b"/>
            <a:pathLst>
              <a:path w="5067649" h="2133134">
                <a:moveTo>
                  <a:pt x="0" y="0"/>
                </a:moveTo>
                <a:lnTo>
                  <a:pt x="5067649" y="0"/>
                </a:lnTo>
                <a:lnTo>
                  <a:pt x="5067649" y="2133134"/>
                </a:lnTo>
                <a:lnTo>
                  <a:pt x="0" y="2133134"/>
                </a:lnTo>
                <a:close/>
              </a:path>
            </a:pathLst>
          </a:custGeom>
        </p:spPr>
        <p:txBody>
          <a:bodyPr wrap="square">
            <a:noAutofit/>
          </a:bodyPr>
          <a:lstStyle/>
          <a:p>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18_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设计页面">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Mr.Z">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Big Landscape Bottom">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a:p>
        </p:txBody>
      </p:sp>
      <p:sp>
        <p:nvSpPr>
          <p:cNvPr id="3" name="日期占位符 2"/>
          <p:cNvSpPr>
            <a:spLocks noGrp="1"/>
          </p:cNvSpPr>
          <p:nvPr>
            <p:ph type="dt" sz="half" idx="10"/>
          </p:nvPr>
        </p:nvSpPr>
        <p:spPr/>
        <p:txBody>
          <a:bodyPr rtlCol="0"/>
          <a:lstStyle/>
          <a:p>
            <a:pPr rtl="0"/>
            <a:fld id="{ADACFCBE-CC8A-47F0-9FD9-D681BD90D539}" type="datetime1">
              <a:rPr lang="zh-CN" altLang="en-US" noProof="0" smtClean="0"/>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ED6580AB-5C3C-4B4F-8E2A-8B7A0A8CE695}" type="slidenum">
              <a:rPr lang="en-US" altLang="zh-CN" noProof="0" smtClean="0"/>
            </a:fld>
            <a:endParaRPr lang="zh-CN" altLang="en-US" noProof="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rtlCol="0" anchor="b"/>
          <a:lstStyle>
            <a:lvl1pPr algn="ctr">
              <a:defRPr sz="6000"/>
            </a:lvl1pPr>
          </a:lstStyle>
          <a:p>
            <a:pPr rtl="0"/>
            <a:r>
              <a:rPr lang="zh-CN" altLang="en-US" noProof="0"/>
              <a:t>单击此处编辑母版标题样式</a:t>
            </a:r>
            <a:endParaRPr lang="zh-CN" altLang="en-US" noProof="0"/>
          </a:p>
        </p:txBody>
      </p:sp>
      <p:sp>
        <p:nvSpPr>
          <p:cNvPr id="3" name="副标题 2"/>
          <p:cNvSpPr>
            <a:spLocks noGrp="1"/>
          </p:cNvSpPr>
          <p:nvPr>
            <p:ph type="subTitle" idx="1" hasCustomPrompt="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sp>
        <p:nvSpPr>
          <p:cNvPr id="4" name="日期占位符 3"/>
          <p:cNvSpPr>
            <a:spLocks noGrp="1"/>
          </p:cNvSpPr>
          <p:nvPr>
            <p:ph type="dt" sz="half" idx="10"/>
          </p:nvPr>
        </p:nvSpPr>
        <p:spPr/>
        <p:txBody>
          <a:bodyPr rtlCol="0"/>
          <a:lstStyle/>
          <a:p>
            <a:pPr rtl="0"/>
            <a:fld id="{FEBA65CF-E9E0-4B77-8FFA-888BAE2B0FAA}" type="datetime1">
              <a:rPr lang="zh-CN" altLang="en-US" noProof="0" smtClean="0"/>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ED6580AB-5C3C-4B4F-8E2A-8B7A0A8CE695}" type="slidenum">
              <a:rPr lang="en-US" altLang="zh-CN" noProof="0" smtClean="0"/>
            </a:fld>
            <a:endParaRPr lang="zh-CN" altLang="en-US" noProof="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2"/>
            <a:ext cx="2844800" cy="365125"/>
          </a:xfrm>
          <a:prstGeom prst="rect">
            <a:avLst/>
          </a:prstGeom>
        </p:spPr>
        <p:txBody>
          <a:bodyPr/>
          <a:lstStyle/>
          <a:p>
            <a:pPr defTabSz="1219200"/>
            <a:fld id="{2E3AAC11-D570-4EA9-AFC0-30FB72BA45EB}" type="datetimeFigureOut">
              <a:rPr lang="zh-CN" altLang="en-US" sz="2400" smtClean="0">
                <a:solidFill>
                  <a:prstClr val="black"/>
                </a:solidFill>
              </a:rPr>
            </a:fld>
            <a:endParaRPr lang="zh-CN" altLang="en-US" sz="2400">
              <a:solidFill>
                <a:prstClr val="black"/>
              </a:solidFill>
            </a:endParaRP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pPr defTabSz="1219200"/>
            <a:endParaRPr lang="zh-CN" altLang="en-US" sz="2400">
              <a:solidFill>
                <a:prstClr val="black"/>
              </a:solidFill>
            </a:endParaRPr>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pPr defTabSz="1219200"/>
            <a:fld id="{55ECCFAA-F4FB-487C-9F1E-C8836D0C3DC9}" type="slidenum">
              <a:rPr lang="zh-CN" altLang="en-US" sz="2400" smtClean="0">
                <a:solidFill>
                  <a:prstClr val="black"/>
                </a:solidFill>
              </a:rPr>
            </a:fld>
            <a:endParaRPr lang="zh-CN" altLang="en-US" sz="2400">
              <a:solidFill>
                <a:prstClr val="black"/>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0"/>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2"/>
            <a:ext cx="2844800" cy="365125"/>
          </a:xfrm>
          <a:prstGeom prst="rect">
            <a:avLst/>
          </a:prstGeom>
        </p:spPr>
        <p:txBody>
          <a:bodyPr/>
          <a:lstStyle/>
          <a:p>
            <a:pPr defTabSz="1219200"/>
            <a:fld id="{2E3AAC11-D570-4EA9-AFC0-30FB72BA45EB}" type="datetimeFigureOut">
              <a:rPr lang="zh-CN" altLang="en-US" sz="2400" smtClean="0">
                <a:solidFill>
                  <a:prstClr val="black"/>
                </a:solidFill>
              </a:rPr>
            </a:fld>
            <a:endParaRPr lang="zh-CN" altLang="en-US" sz="2400">
              <a:solidFill>
                <a:prstClr val="black"/>
              </a:solidFill>
            </a:endParaRP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pPr defTabSz="1219200"/>
            <a:endParaRPr lang="zh-CN" altLang="en-US" sz="2400">
              <a:solidFill>
                <a:prstClr val="black"/>
              </a:solidFill>
            </a:endParaRPr>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pPr defTabSz="1219200"/>
            <a:fld id="{55ECCFAA-F4FB-487C-9F1E-C8836D0C3DC9}" type="slidenum">
              <a:rPr lang="zh-CN" altLang="en-US" sz="2400" smtClean="0">
                <a:solidFill>
                  <a:prstClr val="black"/>
                </a:solidFill>
              </a:rPr>
            </a:fld>
            <a:endParaRPr lang="zh-CN" altLang="en-US" sz="2400">
              <a:solidFill>
                <a:prstClr val="black"/>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内容与标题">
    <p:spTree>
      <p:nvGrpSpPr>
        <p:cNvPr id="1" name=""/>
        <p:cNvGrpSpPr/>
        <p:nvPr/>
      </p:nvGrpSpPr>
      <p:grpSpPr>
        <a:xfrm>
          <a:off x="0" y="0"/>
          <a:ext cx="0" cy="0"/>
          <a:chOff x="0" y="0"/>
          <a:chExt cx="0" cy="0"/>
        </a:xfrm>
      </p:grpSpPr>
    </p:spTree>
  </p:cSld>
  <p:clrMapOvr>
    <a:masterClrMapping/>
  </p:clrMapOvr>
  <p:transition spd="slow">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9" Type="http://schemas.openxmlformats.org/officeDocument/2006/relationships/theme" Target="../theme/theme1.xml"/><Relationship Id="rId58" Type="http://schemas.openxmlformats.org/officeDocument/2006/relationships/image" Target="../media/image2.jpeg"/><Relationship Id="rId57" Type="http://schemas.openxmlformats.org/officeDocument/2006/relationships/image" Target="../media/image1.jpeg"/><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jpeg"/><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7">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000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58" cstate="screen"/>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12.jpe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8.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5" Type="http://schemas.openxmlformats.org/officeDocument/2006/relationships/notesSlide" Target="../notesSlides/notesSlide2.xml"/><Relationship Id="rId34" Type="http://schemas.openxmlformats.org/officeDocument/2006/relationships/slideLayout" Target="../slideLayouts/slideLayout1.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19.jpeg"/><Relationship Id="rId1" Type="http://schemas.openxmlformats.org/officeDocument/2006/relationships/image" Target="../media/image18.jpe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1.xml"/><Relationship Id="rId7" Type="http://schemas.openxmlformats.org/officeDocument/2006/relationships/themeOverride" Target="../theme/themeOverride1.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6.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6.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55.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20.jpe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6.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6.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6.xml"/><Relationship Id="rId4" Type="http://schemas.openxmlformats.org/officeDocument/2006/relationships/image" Target="../media/image30.jpeg"/><Relationship Id="rId3" Type="http://schemas.openxmlformats.org/officeDocument/2006/relationships/tags" Target="../tags/tag66.xml"/><Relationship Id="rId2" Type="http://schemas.openxmlformats.org/officeDocument/2006/relationships/image" Target="../media/image29.jpeg"/><Relationship Id="rId1" Type="http://schemas.openxmlformats.org/officeDocument/2006/relationships/tags" Target="../tags/tag65.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5.xml"/><Relationship Id="rId2" Type="http://schemas.openxmlformats.org/officeDocument/2006/relationships/image" Target="../media/image5.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5.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image" Target="../media/image6.png"/><Relationship Id="rId13" Type="http://schemas.openxmlformats.org/officeDocument/2006/relationships/notesSlide" Target="../notesSlides/notesSlide6.xml"/><Relationship Id="rId12" Type="http://schemas.openxmlformats.org/officeDocument/2006/relationships/slideLayout" Target="../slideLayouts/slideLayout55.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6.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descr="图片包含 游戏机, 自然&#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29" y="0"/>
            <a:ext cx="12203829" cy="6858000"/>
          </a:xfrm>
          <a:prstGeom prst="rect">
            <a:avLst/>
          </a:prstGeom>
        </p:spPr>
      </p:pic>
      <p:grpSp>
        <p:nvGrpSpPr>
          <p:cNvPr id="20" name="组合 19"/>
          <p:cNvGrpSpPr/>
          <p:nvPr/>
        </p:nvGrpSpPr>
        <p:grpSpPr>
          <a:xfrm>
            <a:off x="3308710" y="4921731"/>
            <a:ext cx="5574579" cy="306705"/>
            <a:chOff x="3029420" y="710806"/>
            <a:chExt cx="5574579" cy="306705"/>
          </a:xfrm>
        </p:grpSpPr>
        <p:sp>
          <p:nvSpPr>
            <p:cNvPr id="12" name="文本框 11"/>
            <p:cNvSpPr txBox="1"/>
            <p:nvPr/>
          </p:nvSpPr>
          <p:spPr>
            <a:xfrm>
              <a:off x="4446648" y="710806"/>
              <a:ext cx="2687320" cy="306705"/>
            </a:xfrm>
            <a:prstGeom prst="rect">
              <a:avLst/>
            </a:prstGeom>
            <a:noFill/>
          </p:spPr>
          <p:txBody>
            <a:bodyPr wrap="none" rtlCol="0">
              <a:spAutoFit/>
            </a:bodyPr>
            <a:lstStyle/>
            <a:p>
              <a:pPr algn="ctr"/>
              <a:r>
                <a:rPr lang="zh-CN" altLang="en-US" sz="1400" dirty="0">
                  <a:solidFill>
                    <a:schemeClr val="bg1">
                      <a:lumMod val="75000"/>
                    </a:schemeClr>
                  </a:solidFill>
                  <a:cs typeface="+mn-ea"/>
                  <a:sym typeface="+mn-lt"/>
                </a:rPr>
                <a:t>智慧 </a:t>
              </a:r>
              <a:r>
                <a:rPr lang="en-US" altLang="zh-CN" sz="1400" dirty="0">
                  <a:solidFill>
                    <a:schemeClr val="bg1">
                      <a:lumMod val="75000"/>
                    </a:schemeClr>
                  </a:solidFill>
                  <a:cs typeface="+mn-ea"/>
                  <a:sym typeface="+mn-lt"/>
                </a:rPr>
                <a:t>/ </a:t>
              </a:r>
              <a:r>
                <a:rPr lang="zh-CN" altLang="en-US" sz="1400" dirty="0">
                  <a:solidFill>
                    <a:schemeClr val="bg1">
                      <a:lumMod val="75000"/>
                    </a:schemeClr>
                  </a:solidFill>
                  <a:cs typeface="+mn-ea"/>
                  <a:sym typeface="+mn-lt"/>
                </a:rPr>
                <a:t>卓越 </a:t>
              </a:r>
              <a:r>
                <a:rPr lang="en-US" altLang="zh-CN" sz="1400" dirty="0">
                  <a:solidFill>
                    <a:schemeClr val="bg1">
                      <a:lumMod val="75000"/>
                    </a:schemeClr>
                  </a:solidFill>
                  <a:cs typeface="+mn-ea"/>
                  <a:sym typeface="+mn-lt"/>
                </a:rPr>
                <a:t>/ </a:t>
              </a:r>
              <a:r>
                <a:rPr lang="zh-CN" altLang="en-US" sz="1400" dirty="0">
                  <a:solidFill>
                    <a:schemeClr val="bg1">
                      <a:lumMod val="75000"/>
                    </a:schemeClr>
                  </a:solidFill>
                  <a:cs typeface="+mn-ea"/>
                  <a:sym typeface="+mn-lt"/>
                </a:rPr>
                <a:t>专注 </a:t>
              </a:r>
              <a:r>
                <a:rPr lang="en-US" altLang="zh-CN" sz="1400" dirty="0">
                  <a:solidFill>
                    <a:schemeClr val="bg1">
                      <a:lumMod val="75000"/>
                    </a:schemeClr>
                  </a:solidFill>
                  <a:cs typeface="+mn-ea"/>
                  <a:sym typeface="+mn-lt"/>
                </a:rPr>
                <a:t>/ </a:t>
              </a:r>
              <a:r>
                <a:rPr lang="zh-CN" altLang="en-US" sz="1400" dirty="0">
                  <a:solidFill>
                    <a:schemeClr val="bg1">
                      <a:lumMod val="75000"/>
                    </a:schemeClr>
                  </a:solidFill>
                  <a:cs typeface="+mn-ea"/>
                  <a:sym typeface="+mn-lt"/>
                </a:rPr>
                <a:t>领航 </a:t>
              </a:r>
              <a:r>
                <a:rPr lang="en-US" altLang="zh-CN" sz="1400" dirty="0">
                  <a:solidFill>
                    <a:schemeClr val="bg1">
                      <a:lumMod val="75000"/>
                    </a:schemeClr>
                  </a:solidFill>
                  <a:cs typeface="+mn-ea"/>
                  <a:sym typeface="+mn-lt"/>
                </a:rPr>
                <a:t>/ </a:t>
              </a:r>
              <a:r>
                <a:rPr lang="zh-CN" altLang="en-US" sz="1400" dirty="0">
                  <a:solidFill>
                    <a:schemeClr val="bg1">
                      <a:lumMod val="75000"/>
                    </a:schemeClr>
                  </a:solidFill>
                  <a:cs typeface="+mn-ea"/>
                  <a:sym typeface="+mn-lt"/>
                </a:rPr>
                <a:t>未来</a:t>
              </a:r>
              <a:endParaRPr lang="zh-CN" altLang="en-US" sz="1400" dirty="0">
                <a:solidFill>
                  <a:schemeClr val="bg1">
                    <a:lumMod val="75000"/>
                  </a:schemeClr>
                </a:solidFill>
                <a:cs typeface="+mn-ea"/>
                <a:sym typeface="+mn-lt"/>
              </a:endParaRPr>
            </a:p>
          </p:txBody>
        </p:sp>
        <p:grpSp>
          <p:nvGrpSpPr>
            <p:cNvPr id="14" name="组合 13"/>
            <p:cNvGrpSpPr/>
            <p:nvPr/>
          </p:nvGrpSpPr>
          <p:grpSpPr>
            <a:xfrm>
              <a:off x="7301309" y="864159"/>
              <a:ext cx="1302690" cy="45719"/>
              <a:chOff x="7169106" y="4815399"/>
              <a:chExt cx="1302690" cy="45719"/>
            </a:xfrm>
          </p:grpSpPr>
          <p:cxnSp>
            <p:nvCxnSpPr>
              <p:cNvPr id="15" name="直接连接符 14"/>
              <p:cNvCxnSpPr/>
              <p:nvPr/>
            </p:nvCxnSpPr>
            <p:spPr>
              <a:xfrm>
                <a:off x="7204391" y="4838258"/>
                <a:ext cx="126740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7169106" y="4815399"/>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cs typeface="+mn-ea"/>
                  <a:sym typeface="+mn-lt"/>
                </a:endParaRPr>
              </a:p>
            </p:txBody>
          </p:sp>
        </p:grpSp>
        <p:grpSp>
          <p:nvGrpSpPr>
            <p:cNvPr id="17" name="组合 16"/>
            <p:cNvGrpSpPr/>
            <p:nvPr/>
          </p:nvGrpSpPr>
          <p:grpSpPr>
            <a:xfrm>
              <a:off x="3029420" y="864159"/>
              <a:ext cx="1284922" cy="45719"/>
              <a:chOff x="2897217" y="4815399"/>
              <a:chExt cx="1284922" cy="45719"/>
            </a:xfrm>
          </p:grpSpPr>
          <p:cxnSp>
            <p:nvCxnSpPr>
              <p:cNvPr id="18" name="直接连接符 17"/>
              <p:cNvCxnSpPr/>
              <p:nvPr/>
            </p:nvCxnSpPr>
            <p:spPr>
              <a:xfrm>
                <a:off x="2897217" y="4838258"/>
                <a:ext cx="126740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4136420" y="4815399"/>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cs typeface="+mn-ea"/>
                  <a:sym typeface="+mn-lt"/>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25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041D"/>
        </a:solidFill>
        <a:effectLst/>
      </p:bgPr>
    </p:bg>
    <p:spTree>
      <p:nvGrpSpPr>
        <p:cNvPr id="1" name=""/>
        <p:cNvGrpSpPr/>
        <p:nvPr/>
      </p:nvGrpSpPr>
      <p:grpSpPr>
        <a:xfrm>
          <a:off x="0" y="0"/>
          <a:ext cx="0" cy="0"/>
          <a:chOff x="0" y="0"/>
          <a:chExt cx="0" cy="0"/>
        </a:xfrm>
      </p:grpSpPr>
      <p:sp>
        <p:nvSpPr>
          <p:cNvPr id="10" name="TextBox 6"/>
          <p:cNvSpPr txBox="1"/>
          <p:nvPr/>
        </p:nvSpPr>
        <p:spPr>
          <a:xfrm>
            <a:off x="5115971" y="2400043"/>
            <a:ext cx="1984775" cy="646331"/>
          </a:xfrm>
          <a:prstGeom prst="rect">
            <a:avLst/>
          </a:prstGeom>
          <a:noFill/>
        </p:spPr>
        <p:txBody>
          <a:bodyPr wrap="none" rtlCol="0">
            <a:spAutoFit/>
          </a:bodyPr>
          <a:lstStyle/>
          <a:p>
            <a:pPr algn="ctr" defTabSz="1219200"/>
            <a:r>
              <a:rPr lang="en-US" altLang="zh-CN" sz="3600" dirty="0">
                <a:solidFill>
                  <a:schemeClr val="bg1"/>
                </a:solidFill>
                <a:cs typeface="+mn-ea"/>
                <a:sym typeface="+mn-lt"/>
              </a:rPr>
              <a:t>PART 01</a:t>
            </a:r>
            <a:endParaRPr lang="zh-CN" altLang="en-US" sz="3600" dirty="0">
              <a:solidFill>
                <a:schemeClr val="bg1"/>
              </a:solidFill>
              <a:cs typeface="+mn-ea"/>
              <a:sym typeface="+mn-lt"/>
            </a:endParaRPr>
          </a:p>
        </p:txBody>
      </p:sp>
      <p:sp>
        <p:nvSpPr>
          <p:cNvPr id="11" name="TextBox 7"/>
          <p:cNvSpPr txBox="1"/>
          <p:nvPr/>
        </p:nvSpPr>
        <p:spPr>
          <a:xfrm>
            <a:off x="4168140" y="3014027"/>
            <a:ext cx="3855720" cy="829945"/>
          </a:xfrm>
          <a:prstGeom prst="rect">
            <a:avLst/>
          </a:prstGeom>
          <a:noFill/>
        </p:spPr>
        <p:txBody>
          <a:bodyPr wrap="none" rtlCol="0">
            <a:spAutoFit/>
          </a:bodyPr>
          <a:lstStyle/>
          <a:p>
            <a:pPr algn="ctr" defTabSz="1219200"/>
            <a:r>
              <a:rPr lang="zh-CN" altLang="en-US" sz="4800" b="1" dirty="0">
                <a:solidFill>
                  <a:schemeClr val="bg1"/>
                </a:solidFill>
                <a:cs typeface="+mn-ea"/>
                <a:sym typeface="+mn-lt"/>
              </a:rPr>
              <a:t>茶船古道概况</a:t>
            </a:r>
            <a:endParaRPr lang="zh-CN" altLang="en-US" sz="4800" b="1" dirty="0">
              <a:solidFill>
                <a:schemeClr val="bg1"/>
              </a:solidFill>
              <a:cs typeface="+mn-ea"/>
              <a:sym typeface="+mn-lt"/>
            </a:endParaRPr>
          </a:p>
        </p:txBody>
      </p:sp>
      <p:cxnSp>
        <p:nvCxnSpPr>
          <p:cNvPr id="21" name="直接连接符 20"/>
          <p:cNvCxnSpPr/>
          <p:nvPr/>
        </p:nvCxnSpPr>
        <p:spPr>
          <a:xfrm>
            <a:off x="3125590" y="3429138"/>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124894" y="3428503"/>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915410" y="3977167"/>
            <a:ext cx="4361180" cy="368300"/>
          </a:xfrm>
          <a:prstGeom prst="rect">
            <a:avLst/>
          </a:prstGeom>
          <a:noFill/>
        </p:spPr>
        <p:txBody>
          <a:bodyPr wrap="none" rtlCol="0" anchor="t">
            <a:spAutoFit/>
          </a:bodyPr>
          <a:lstStyle/>
          <a:p>
            <a:r>
              <a:rPr lang="en-US" altLang="zh-CN" dirty="0">
                <a:solidFill>
                  <a:schemeClr val="bg1">
                    <a:lumMod val="95000"/>
                    <a:alpha val="70000"/>
                  </a:schemeClr>
                </a:solidFill>
                <a:cs typeface="+mn-ea"/>
                <a:sym typeface="+mn-lt"/>
              </a:rPr>
              <a:t>Overview of the Tea Boat Ancient Path</a:t>
            </a:r>
            <a:endParaRPr lang="zh-CN" altLang="en-US"/>
          </a:p>
        </p:txBody>
      </p:sp>
    </p:spTree>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75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4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40000">
                                          <p:cBhvr additive="base">
                                            <p:cTn id="11" dur="75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6"/>
          <p:cNvSpPr txBox="1"/>
          <p:nvPr/>
        </p:nvSpPr>
        <p:spPr>
          <a:xfrm>
            <a:off x="924026" y="536291"/>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1</a:t>
            </a:r>
            <a:endParaRPr lang="zh-CN" altLang="en-US" sz="2665" dirty="0">
              <a:solidFill>
                <a:srgbClr val="E1E0D8">
                  <a:alpha val="20000"/>
                </a:srgbClr>
              </a:solidFill>
              <a:cs typeface="+mn-ea"/>
              <a:sym typeface="+mn-lt"/>
            </a:endParaRPr>
          </a:p>
        </p:txBody>
      </p:sp>
      <p:sp>
        <p:nvSpPr>
          <p:cNvPr id="18" name="TextBox 7"/>
          <p:cNvSpPr txBox="1"/>
          <p:nvPr/>
        </p:nvSpPr>
        <p:spPr>
          <a:xfrm>
            <a:off x="539983" y="440281"/>
            <a:ext cx="1402080" cy="460375"/>
          </a:xfrm>
          <a:prstGeom prst="rect">
            <a:avLst/>
          </a:prstGeom>
          <a:noFill/>
        </p:spPr>
        <p:txBody>
          <a:bodyPr wrap="none" rtlCol="0">
            <a:spAutoFit/>
          </a:bodyPr>
          <a:lstStyle/>
          <a:p>
            <a:pPr defTabSz="1219200"/>
            <a:r>
              <a:rPr lang="zh-CN" altLang="en-US" sz="2400" dirty="0">
                <a:solidFill>
                  <a:schemeClr val="bg1"/>
                </a:solidFill>
                <a:cs typeface="+mn-ea"/>
                <a:sym typeface="+mn-lt"/>
              </a:rPr>
              <a:t>数据人口</a:t>
            </a:r>
            <a:endParaRPr lang="zh-CN" altLang="en-US" sz="2400" dirty="0">
              <a:solidFill>
                <a:schemeClr val="bg1"/>
              </a:solidFill>
              <a:cs typeface="+mn-ea"/>
              <a:sym typeface="+mn-lt"/>
            </a:endParaRPr>
          </a:p>
        </p:txBody>
      </p:sp>
      <p:sp>
        <p:nvSpPr>
          <p:cNvPr id="31" name="矩形 30"/>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内容占位符 3" descr="E:\封开\ui设计（p好的）\数据人口.jpg数据人口"/>
          <p:cNvPicPr>
            <a:picLocks noChangeAspect="1"/>
          </p:cNvPicPr>
          <p:nvPr/>
        </p:nvPicPr>
        <p:blipFill>
          <a:blip r:embed="rId1"/>
          <a:srcRect/>
          <a:stretch>
            <a:fillRect/>
          </a:stretch>
        </p:blipFill>
        <p:spPr>
          <a:xfrm>
            <a:off x="883920" y="937260"/>
            <a:ext cx="10424160" cy="58343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00" fill="hold"/>
                                        <p:tgtEl>
                                          <p:spTgt spid="17"/>
                                        </p:tgtEl>
                                        <p:attrNameLst>
                                          <p:attrName>ppt_x</p:attrName>
                                        </p:attrNameLst>
                                      </p:cBhvr>
                                      <p:tavLst>
                                        <p:tav tm="0">
                                          <p:val>
                                            <p:strVal val="0-#ppt_w/2"/>
                                          </p:val>
                                        </p:tav>
                                        <p:tav tm="100000">
                                          <p:val>
                                            <p:strVal val="#ppt_x"/>
                                          </p:val>
                                        </p:tav>
                                      </p:tavLst>
                                    </p:anim>
                                    <p:anim calcmode="lin" valueType="num">
                                      <p:cBhvr additive="base">
                                        <p:cTn id="8" dur="3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300" fill="hold"/>
                                        <p:tgtEl>
                                          <p:spTgt spid="18"/>
                                        </p:tgtEl>
                                        <p:attrNameLst>
                                          <p:attrName>ppt_x</p:attrName>
                                        </p:attrNameLst>
                                      </p:cBhvr>
                                      <p:tavLst>
                                        <p:tav tm="0">
                                          <p:val>
                                            <p:strVal val="0-#ppt_w/2"/>
                                          </p:val>
                                        </p:tav>
                                        <p:tav tm="100000">
                                          <p:val>
                                            <p:strVal val="#ppt_x"/>
                                          </p:val>
                                        </p:tav>
                                      </p:tavLst>
                                    </p:anim>
                                    <p:anim calcmode="lin" valueType="num">
                                      <p:cBhvr additive="base">
                                        <p:cTn id="12" dur="3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6"/>
          <p:cNvSpPr txBox="1"/>
          <p:nvPr/>
        </p:nvSpPr>
        <p:spPr>
          <a:xfrm>
            <a:off x="924026" y="536291"/>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1</a:t>
            </a:r>
            <a:endParaRPr lang="zh-CN" altLang="en-US" sz="2665" dirty="0">
              <a:solidFill>
                <a:srgbClr val="E1E0D8">
                  <a:alpha val="20000"/>
                </a:srgbClr>
              </a:solidFill>
              <a:cs typeface="+mn-ea"/>
              <a:sym typeface="+mn-lt"/>
            </a:endParaRPr>
          </a:p>
        </p:txBody>
      </p:sp>
      <p:sp>
        <p:nvSpPr>
          <p:cNvPr id="18" name="TextBox 7"/>
          <p:cNvSpPr txBox="1"/>
          <p:nvPr/>
        </p:nvSpPr>
        <p:spPr>
          <a:xfrm>
            <a:off x="539983" y="440281"/>
            <a:ext cx="1438275" cy="460375"/>
          </a:xfrm>
          <a:prstGeom prst="rect">
            <a:avLst/>
          </a:prstGeom>
          <a:noFill/>
        </p:spPr>
        <p:txBody>
          <a:bodyPr wrap="none" rtlCol="0">
            <a:spAutoFit/>
          </a:bodyPr>
          <a:lstStyle/>
          <a:p>
            <a:pPr defTabSz="1219200"/>
            <a:r>
              <a:rPr lang="zh-CN" altLang="en-US" sz="2400" dirty="0">
                <a:solidFill>
                  <a:schemeClr val="bg1"/>
                </a:solidFill>
                <a:cs typeface="+mn-ea"/>
                <a:sym typeface="+mn-lt"/>
              </a:rPr>
              <a:t>经济</a:t>
            </a:r>
            <a:r>
              <a:rPr lang="en-US" altLang="zh-CN" sz="2400" dirty="0">
                <a:solidFill>
                  <a:schemeClr val="bg1"/>
                </a:solidFill>
                <a:cs typeface="+mn-ea"/>
                <a:sym typeface="+mn-lt"/>
              </a:rPr>
              <a:t>GDP</a:t>
            </a:r>
            <a:endParaRPr lang="en-US" altLang="zh-CN" sz="2400" dirty="0">
              <a:solidFill>
                <a:schemeClr val="bg1"/>
              </a:solidFill>
              <a:cs typeface="+mn-ea"/>
              <a:sym typeface="+mn-lt"/>
            </a:endParaRPr>
          </a:p>
        </p:txBody>
      </p:sp>
      <p:sp>
        <p:nvSpPr>
          <p:cNvPr id="31" name="矩形 30"/>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内容占位符 3" descr="经济GDP"/>
          <p:cNvPicPr>
            <a:picLocks noChangeAspect="1"/>
          </p:cNvPicPr>
          <p:nvPr/>
        </p:nvPicPr>
        <p:blipFill>
          <a:blip r:embed="rId1"/>
          <a:stretch>
            <a:fillRect/>
          </a:stretch>
        </p:blipFill>
        <p:spPr>
          <a:xfrm>
            <a:off x="677545" y="900430"/>
            <a:ext cx="10836910" cy="58254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00" fill="hold"/>
                                        <p:tgtEl>
                                          <p:spTgt spid="17"/>
                                        </p:tgtEl>
                                        <p:attrNameLst>
                                          <p:attrName>ppt_x</p:attrName>
                                        </p:attrNameLst>
                                      </p:cBhvr>
                                      <p:tavLst>
                                        <p:tav tm="0">
                                          <p:val>
                                            <p:strVal val="0-#ppt_w/2"/>
                                          </p:val>
                                        </p:tav>
                                        <p:tav tm="100000">
                                          <p:val>
                                            <p:strVal val="#ppt_x"/>
                                          </p:val>
                                        </p:tav>
                                      </p:tavLst>
                                    </p:anim>
                                    <p:anim calcmode="lin" valueType="num">
                                      <p:cBhvr additive="base">
                                        <p:cTn id="8" dur="3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300" fill="hold"/>
                                        <p:tgtEl>
                                          <p:spTgt spid="18"/>
                                        </p:tgtEl>
                                        <p:attrNameLst>
                                          <p:attrName>ppt_x</p:attrName>
                                        </p:attrNameLst>
                                      </p:cBhvr>
                                      <p:tavLst>
                                        <p:tav tm="0">
                                          <p:val>
                                            <p:strVal val="0-#ppt_w/2"/>
                                          </p:val>
                                        </p:tav>
                                        <p:tav tm="100000">
                                          <p:val>
                                            <p:strVal val="#ppt_x"/>
                                          </p:val>
                                        </p:tav>
                                      </p:tavLst>
                                    </p:anim>
                                    <p:anim calcmode="lin" valueType="num">
                                      <p:cBhvr additive="base">
                                        <p:cTn id="12" dur="3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descr="E:\封开\ui设计（p好的）\茶船古道概况.jpg茶船古道概况"/>
          <p:cNvPicPr>
            <a:picLocks noChangeAspect="1"/>
          </p:cNvPicPr>
          <p:nvPr/>
        </p:nvPicPr>
        <p:blipFill>
          <a:blip r:embed="rId1"/>
          <a:srcRect/>
          <a:stretch>
            <a:fillRect/>
          </a:stretch>
        </p:blipFill>
        <p:spPr>
          <a:xfrm>
            <a:off x="0" y="68898"/>
            <a:ext cx="12192000" cy="6719570"/>
          </a:xfrm>
          <a:prstGeom prst="rect">
            <a:avLst/>
          </a:prstGeom>
        </p:spPr>
      </p:pic>
      <p:sp>
        <p:nvSpPr>
          <p:cNvPr id="17" name="TextBox 6"/>
          <p:cNvSpPr txBox="1"/>
          <p:nvPr/>
        </p:nvSpPr>
        <p:spPr>
          <a:xfrm>
            <a:off x="5445226" y="264511"/>
            <a:ext cx="2036135" cy="502766"/>
          </a:xfrm>
          <a:prstGeom prst="rect">
            <a:avLst/>
          </a:prstGeom>
          <a:noFill/>
        </p:spPr>
        <p:txBody>
          <a:bodyPr wrap="none" rtlCol="0">
            <a:spAutoFit/>
          </a:bodyPr>
          <a:p>
            <a:pPr defTabSz="1219200"/>
            <a:r>
              <a:rPr lang="en-US" altLang="zh-CN" sz="2665" dirty="0">
                <a:solidFill>
                  <a:srgbClr val="E1E0D8">
                    <a:alpha val="20000"/>
                  </a:srgbClr>
                </a:solidFill>
                <a:cs typeface="+mn-ea"/>
                <a:sym typeface="+mn-lt"/>
              </a:rPr>
              <a:t>CHAPTER 1</a:t>
            </a:r>
            <a:endParaRPr lang="zh-CN" altLang="en-US" sz="2665" dirty="0">
              <a:solidFill>
                <a:srgbClr val="E1E0D8">
                  <a:alpha val="20000"/>
                </a:srgbClr>
              </a:solidFill>
              <a:cs typeface="+mn-ea"/>
              <a:sym typeface="+mn-lt"/>
            </a:endParaRPr>
          </a:p>
        </p:txBody>
      </p:sp>
      <p:sp>
        <p:nvSpPr>
          <p:cNvPr id="18" name="TextBox 7"/>
          <p:cNvSpPr txBox="1"/>
          <p:nvPr/>
        </p:nvSpPr>
        <p:spPr>
          <a:xfrm>
            <a:off x="4967203" y="226921"/>
            <a:ext cx="2011680" cy="460375"/>
          </a:xfrm>
          <a:prstGeom prst="rect">
            <a:avLst/>
          </a:prstGeom>
          <a:noFill/>
        </p:spPr>
        <p:txBody>
          <a:bodyPr wrap="none" rtlCol="0">
            <a:spAutoFit/>
          </a:bodyPr>
          <a:p>
            <a:pPr defTabSz="1219200"/>
            <a:r>
              <a:rPr lang="zh-CN" altLang="en-US" sz="2400" dirty="0">
                <a:solidFill>
                  <a:schemeClr val="bg1"/>
                </a:solidFill>
                <a:cs typeface="+mn-ea"/>
                <a:sym typeface="+mn-lt"/>
              </a:rPr>
              <a:t>河流水质</a:t>
            </a:r>
            <a:r>
              <a:rPr lang="zh-CN" altLang="en-US" sz="2400" dirty="0">
                <a:solidFill>
                  <a:schemeClr val="bg1"/>
                </a:solidFill>
                <a:cs typeface="+mn-ea"/>
                <a:sym typeface="+mn-lt"/>
              </a:rPr>
              <a:t>检测</a:t>
            </a:r>
            <a:endParaRPr lang="zh-CN" altLang="en-US" sz="2400" dirty="0">
              <a:solidFill>
                <a:schemeClr val="bg1"/>
              </a:solidFill>
              <a:cs typeface="+mn-ea"/>
              <a:sym typeface="+mn-lt"/>
            </a:endParaRPr>
          </a:p>
        </p:txBody>
      </p:sp>
      <p:sp>
        <p:nvSpPr>
          <p:cNvPr id="31" name="矩形 30"/>
          <p:cNvSpPr/>
          <p:nvPr/>
        </p:nvSpPr>
        <p:spPr>
          <a:xfrm rot="5400000">
            <a:off x="6150610" y="-620395"/>
            <a:ext cx="76200" cy="270573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 fill="hold"/>
                                        <p:tgtEl>
                                          <p:spTgt spid="17"/>
                                        </p:tgtEl>
                                        <p:attrNameLst>
                                          <p:attrName>ppt_x</p:attrName>
                                        </p:attrNameLst>
                                      </p:cBhvr>
                                      <p:tavLst>
                                        <p:tav tm="0">
                                          <p:val>
                                            <p:strVal val="0-#ppt_w/2"/>
                                          </p:val>
                                        </p:tav>
                                        <p:tav tm="100000">
                                          <p:val>
                                            <p:strVal val="#ppt_x"/>
                                          </p:val>
                                        </p:tav>
                                      </p:tavLst>
                                    </p:anim>
                                    <p:anim calcmode="lin" valueType="num">
                                      <p:cBhvr additive="base">
                                        <p:cTn id="12" dur="3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300" fill="hold"/>
                                        <p:tgtEl>
                                          <p:spTgt spid="18"/>
                                        </p:tgtEl>
                                        <p:attrNameLst>
                                          <p:attrName>ppt_x</p:attrName>
                                        </p:attrNameLst>
                                      </p:cBhvr>
                                      <p:tavLst>
                                        <p:tav tm="0">
                                          <p:val>
                                            <p:strVal val="0-#ppt_w/2"/>
                                          </p:val>
                                        </p:tav>
                                        <p:tav tm="100000">
                                          <p:val>
                                            <p:strVal val="#ppt_x"/>
                                          </p:val>
                                        </p:tav>
                                      </p:tavLst>
                                    </p:anim>
                                    <p:anim calcmode="lin" valueType="num">
                                      <p:cBhvr additive="base">
                                        <p:cTn id="16" dur="3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0041D"/>
        </a:solidFill>
        <a:effectLst/>
      </p:bgPr>
    </p:bg>
    <p:spTree>
      <p:nvGrpSpPr>
        <p:cNvPr id="1" name=""/>
        <p:cNvGrpSpPr/>
        <p:nvPr/>
      </p:nvGrpSpPr>
      <p:grpSpPr>
        <a:xfrm>
          <a:off x="0" y="0"/>
          <a:ext cx="0" cy="0"/>
          <a:chOff x="0" y="0"/>
          <a:chExt cx="0" cy="0"/>
        </a:xfrm>
      </p:grpSpPr>
      <p:sp>
        <p:nvSpPr>
          <p:cNvPr id="17" name="TextBox 6"/>
          <p:cNvSpPr txBox="1"/>
          <p:nvPr/>
        </p:nvSpPr>
        <p:spPr>
          <a:xfrm>
            <a:off x="5084244" y="2404235"/>
            <a:ext cx="1984775" cy="646331"/>
          </a:xfrm>
          <a:prstGeom prst="rect">
            <a:avLst/>
          </a:prstGeom>
          <a:noFill/>
        </p:spPr>
        <p:txBody>
          <a:bodyPr wrap="none" rtlCol="0">
            <a:spAutoFit/>
          </a:bodyPr>
          <a:lstStyle/>
          <a:p>
            <a:pPr algn="ctr" defTabSz="1219200"/>
            <a:r>
              <a:rPr lang="en-US" altLang="zh-CN" sz="3600" dirty="0">
                <a:solidFill>
                  <a:schemeClr val="bg1"/>
                </a:solidFill>
                <a:cs typeface="+mn-ea"/>
                <a:sym typeface="+mn-lt"/>
              </a:rPr>
              <a:t>PART 02</a:t>
            </a:r>
            <a:endParaRPr lang="zh-CN" altLang="en-US" sz="3600" dirty="0">
              <a:solidFill>
                <a:schemeClr val="bg1"/>
              </a:solidFill>
              <a:cs typeface="+mn-ea"/>
              <a:sym typeface="+mn-lt"/>
            </a:endParaRPr>
          </a:p>
        </p:txBody>
      </p:sp>
      <p:sp>
        <p:nvSpPr>
          <p:cNvPr id="18" name="TextBox 7"/>
          <p:cNvSpPr txBox="1"/>
          <p:nvPr/>
        </p:nvSpPr>
        <p:spPr>
          <a:xfrm>
            <a:off x="4748553" y="3018219"/>
            <a:ext cx="2631440" cy="829945"/>
          </a:xfrm>
          <a:prstGeom prst="rect">
            <a:avLst/>
          </a:prstGeom>
          <a:noFill/>
        </p:spPr>
        <p:txBody>
          <a:bodyPr wrap="none" rtlCol="0">
            <a:spAutoFit/>
          </a:bodyPr>
          <a:lstStyle>
            <a:defPPr>
              <a:defRPr lang="zh-CN"/>
            </a:defPPr>
            <a:lvl1pPr algn="ctr" defTabSz="1219200">
              <a:defRPr sz="4800" b="1">
                <a:solidFill>
                  <a:schemeClr val="bg1"/>
                </a:solidFill>
                <a:latin typeface="Calibri" panose="020F0502020204030204" pitchFamily="34" charset="0"/>
                <a:ea typeface="微软雅黑" panose="020B0503020204020204" pitchFamily="34" charset="-122"/>
                <a:cs typeface="+mn-ea"/>
              </a:defRPr>
            </a:lvl1pPr>
          </a:lstStyle>
          <a:p>
            <a:r>
              <a:rPr lang="zh-CN" altLang="en-US" dirty="0">
                <a:latin typeface="+mn-lt"/>
                <a:ea typeface="+mn-ea"/>
                <a:sym typeface="+mn-lt"/>
              </a:rPr>
              <a:t>历史名人</a:t>
            </a:r>
            <a:endParaRPr lang="zh-CN" altLang="en-US" dirty="0">
              <a:latin typeface="+mn-lt"/>
              <a:ea typeface="+mn-ea"/>
              <a:sym typeface="+mn-lt"/>
            </a:endParaRPr>
          </a:p>
        </p:txBody>
      </p:sp>
      <p:cxnSp>
        <p:nvCxnSpPr>
          <p:cNvPr id="20" name="直接连接符 19"/>
          <p:cNvCxnSpPr/>
          <p:nvPr/>
        </p:nvCxnSpPr>
        <p:spPr>
          <a:xfrm>
            <a:off x="3415808" y="3428885"/>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555322" y="3428885"/>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890158" y="3971199"/>
            <a:ext cx="2348230" cy="368300"/>
          </a:xfrm>
          <a:prstGeom prst="rect">
            <a:avLst/>
          </a:prstGeom>
          <a:noFill/>
        </p:spPr>
        <p:txBody>
          <a:bodyPr wrap="none" rtlCol="0" anchor="t">
            <a:spAutoFit/>
          </a:bodyPr>
          <a:lstStyle/>
          <a:p>
            <a:pPr lvl="0" algn="l">
              <a:buClrTx/>
              <a:buSzTx/>
              <a:buFontTx/>
            </a:pPr>
            <a:r>
              <a:rPr lang="en-US" altLang="zh-CN" dirty="0">
                <a:solidFill>
                  <a:schemeClr val="bg1">
                    <a:lumMod val="95000"/>
                    <a:alpha val="70000"/>
                  </a:schemeClr>
                </a:solidFill>
                <a:cs typeface="+mn-ea"/>
                <a:sym typeface="+mn-lt"/>
              </a:rPr>
              <a:t>historical celebrities</a:t>
            </a:r>
            <a:endParaRPr lang="zh-CN" altLang="en-US"/>
          </a:p>
        </p:txBody>
      </p:sp>
    </p:spTree>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4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0000">
                                          <p:cBhvr additive="base">
                                            <p:cTn id="11" dur="75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ppt_x"/>
                                              </p:val>
                                            </p:tav>
                                            <p:tav tm="100000">
                                              <p:val>
                                                <p:strVal val="#ppt_x"/>
                                              </p:val>
                                            </p:tav>
                                          </p:tavLst>
                                        </p:anim>
                                        <p:anim calcmode="lin" valueType="num">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TextBox 6"/>
          <p:cNvSpPr txBox="1"/>
          <p:nvPr/>
        </p:nvSpPr>
        <p:spPr>
          <a:xfrm>
            <a:off x="328940" y="855735"/>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2</a:t>
            </a:r>
            <a:endParaRPr lang="zh-CN" altLang="en-US" sz="2665" dirty="0">
              <a:solidFill>
                <a:srgbClr val="E1E0D8">
                  <a:alpha val="20000"/>
                </a:srgbClr>
              </a:solidFill>
              <a:cs typeface="+mn-ea"/>
              <a:sym typeface="+mn-lt"/>
            </a:endParaRPr>
          </a:p>
        </p:txBody>
      </p:sp>
      <p:sp>
        <p:nvSpPr>
          <p:cNvPr id="53" name="TextBox 7"/>
          <p:cNvSpPr txBox="1"/>
          <p:nvPr/>
        </p:nvSpPr>
        <p:spPr>
          <a:xfrm>
            <a:off x="539983" y="440281"/>
            <a:ext cx="1402080" cy="460375"/>
          </a:xfrm>
          <a:prstGeom prst="rect">
            <a:avLst/>
          </a:prstGeom>
          <a:noFill/>
        </p:spPr>
        <p:txBody>
          <a:bodyPr wrap="none" rtlCol="0">
            <a:spAutoFit/>
          </a:bodyPr>
          <a:lstStyle/>
          <a:p>
            <a:pPr defTabSz="1219200"/>
            <a:r>
              <a:rPr lang="zh-CN" altLang="en-US" sz="2400" dirty="0">
                <a:solidFill>
                  <a:schemeClr val="bg1"/>
                </a:solidFill>
                <a:cs typeface="+mn-ea"/>
                <a:sym typeface="+mn-lt"/>
              </a:rPr>
              <a:t>历史名人</a:t>
            </a:r>
            <a:endParaRPr lang="zh-CN" altLang="en-US" sz="2400" dirty="0">
              <a:solidFill>
                <a:schemeClr val="bg1"/>
              </a:solidFill>
              <a:cs typeface="+mn-ea"/>
              <a:sym typeface="+mn-lt"/>
            </a:endParaRPr>
          </a:p>
        </p:txBody>
      </p:sp>
      <p:sp>
        <p:nvSpPr>
          <p:cNvPr id="44" name="矩形 43"/>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历史名人"/>
          <p:cNvPicPr>
            <a:picLocks noChangeAspect="1"/>
          </p:cNvPicPr>
          <p:nvPr/>
        </p:nvPicPr>
        <p:blipFill>
          <a:blip r:embed="rId1"/>
          <a:srcRect l="1183" r="1863" b="51713"/>
          <a:stretch>
            <a:fillRect/>
          </a:stretch>
        </p:blipFill>
        <p:spPr>
          <a:xfrm>
            <a:off x="6309360" y="117475"/>
            <a:ext cx="5882640" cy="3311525"/>
          </a:xfrm>
          <a:prstGeom prst="rect">
            <a:avLst/>
          </a:prstGeom>
        </p:spPr>
      </p:pic>
      <p:pic>
        <p:nvPicPr>
          <p:cNvPr id="3" name="图片 2" descr="历史名人"/>
          <p:cNvPicPr>
            <a:picLocks noChangeAspect="1"/>
          </p:cNvPicPr>
          <p:nvPr/>
        </p:nvPicPr>
        <p:blipFill>
          <a:blip r:embed="rId1"/>
          <a:srcRect l="680" t="52361" r="1528" b="463"/>
          <a:stretch>
            <a:fillRect/>
          </a:stretch>
        </p:blipFill>
        <p:spPr>
          <a:xfrm>
            <a:off x="162560" y="1696076"/>
            <a:ext cx="5933440" cy="3235325"/>
          </a:xfrm>
          <a:prstGeom prst="rect">
            <a:avLst/>
          </a:prstGeom>
        </p:spPr>
      </p:pic>
      <p:pic>
        <p:nvPicPr>
          <p:cNvPr id="4" name="图片 3" descr="蓝色人头"/>
          <p:cNvPicPr>
            <a:picLocks noChangeAspect="1"/>
          </p:cNvPicPr>
          <p:nvPr/>
        </p:nvPicPr>
        <p:blipFill>
          <a:blip r:embed="rId2"/>
          <a:stretch>
            <a:fillRect/>
          </a:stretch>
        </p:blipFill>
        <p:spPr>
          <a:xfrm>
            <a:off x="8950869" y="3788138"/>
            <a:ext cx="2964180" cy="276733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300" fill="hold"/>
                                        <p:tgtEl>
                                          <p:spTgt spid="43"/>
                                        </p:tgtEl>
                                        <p:attrNameLst>
                                          <p:attrName>ppt_x</p:attrName>
                                        </p:attrNameLst>
                                      </p:cBhvr>
                                      <p:tavLst>
                                        <p:tav tm="0">
                                          <p:val>
                                            <p:strVal val="0-#ppt_w/2"/>
                                          </p:val>
                                        </p:tav>
                                        <p:tav tm="100000">
                                          <p:val>
                                            <p:strVal val="#ppt_x"/>
                                          </p:val>
                                        </p:tav>
                                      </p:tavLst>
                                    </p:anim>
                                    <p:anim calcmode="lin" valueType="num">
                                      <p:cBhvr additive="base">
                                        <p:cTn id="8" dur="30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300" fill="hold"/>
                                        <p:tgtEl>
                                          <p:spTgt spid="53"/>
                                        </p:tgtEl>
                                        <p:attrNameLst>
                                          <p:attrName>ppt_x</p:attrName>
                                        </p:attrNameLst>
                                      </p:cBhvr>
                                      <p:tavLst>
                                        <p:tav tm="0">
                                          <p:val>
                                            <p:strVal val="0-#ppt_w/2"/>
                                          </p:val>
                                        </p:tav>
                                        <p:tav tm="100000">
                                          <p:val>
                                            <p:strVal val="#ppt_x"/>
                                          </p:val>
                                        </p:tav>
                                      </p:tavLst>
                                    </p:anim>
                                    <p:anim calcmode="lin" valueType="num">
                                      <p:cBhvr additive="base">
                                        <p:cTn id="12" dur="3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041D"/>
        </a:solidFill>
        <a:effectLst/>
      </p:bgPr>
    </p:bg>
    <p:spTree>
      <p:nvGrpSpPr>
        <p:cNvPr id="1" name=""/>
        <p:cNvGrpSpPr/>
        <p:nvPr/>
      </p:nvGrpSpPr>
      <p:grpSpPr>
        <a:xfrm>
          <a:off x="0" y="0"/>
          <a:ext cx="0" cy="0"/>
          <a:chOff x="0" y="0"/>
          <a:chExt cx="0" cy="0"/>
        </a:xfrm>
      </p:grpSpPr>
      <p:sp>
        <p:nvSpPr>
          <p:cNvPr id="17" name="TextBox 6"/>
          <p:cNvSpPr txBox="1"/>
          <p:nvPr/>
        </p:nvSpPr>
        <p:spPr>
          <a:xfrm>
            <a:off x="4963571" y="2389721"/>
            <a:ext cx="1984775" cy="646331"/>
          </a:xfrm>
          <a:prstGeom prst="rect">
            <a:avLst/>
          </a:prstGeom>
          <a:noFill/>
        </p:spPr>
        <p:txBody>
          <a:bodyPr wrap="none" rtlCol="0">
            <a:spAutoFit/>
          </a:bodyPr>
          <a:lstStyle/>
          <a:p>
            <a:pPr algn="ctr" defTabSz="1219200"/>
            <a:r>
              <a:rPr lang="en-US" altLang="zh-CN" sz="3600" dirty="0">
                <a:solidFill>
                  <a:schemeClr val="bg1"/>
                </a:solidFill>
                <a:cs typeface="+mn-ea"/>
                <a:sym typeface="+mn-lt"/>
              </a:rPr>
              <a:t>PART 03</a:t>
            </a:r>
            <a:endParaRPr lang="zh-CN" altLang="en-US" sz="3600" dirty="0">
              <a:solidFill>
                <a:schemeClr val="bg1"/>
              </a:solidFill>
              <a:cs typeface="+mn-ea"/>
              <a:sym typeface="+mn-lt"/>
            </a:endParaRPr>
          </a:p>
        </p:txBody>
      </p:sp>
      <p:sp>
        <p:nvSpPr>
          <p:cNvPr id="18" name="TextBox 7"/>
          <p:cNvSpPr txBox="1"/>
          <p:nvPr/>
        </p:nvSpPr>
        <p:spPr>
          <a:xfrm>
            <a:off x="4627880" y="3003705"/>
            <a:ext cx="2631440" cy="829945"/>
          </a:xfrm>
          <a:prstGeom prst="rect">
            <a:avLst/>
          </a:prstGeom>
          <a:noFill/>
        </p:spPr>
        <p:txBody>
          <a:bodyPr wrap="none" rtlCol="0">
            <a:spAutoFit/>
          </a:bodyPr>
          <a:lstStyle>
            <a:defPPr>
              <a:defRPr lang="zh-CN"/>
            </a:defPPr>
            <a:lvl1pPr algn="ctr" defTabSz="1219200">
              <a:defRPr sz="4800" b="1">
                <a:solidFill>
                  <a:schemeClr val="bg1"/>
                </a:solidFill>
                <a:latin typeface="Calibri" panose="020F0502020204030204" pitchFamily="34" charset="0"/>
                <a:ea typeface="微软雅黑" panose="020B0503020204020204" pitchFamily="34" charset="-122"/>
                <a:cs typeface="+mn-ea"/>
              </a:defRPr>
            </a:lvl1pPr>
          </a:lstStyle>
          <a:p>
            <a:r>
              <a:rPr lang="zh-CN" altLang="en-US" dirty="0">
                <a:latin typeface="+mn-lt"/>
                <a:ea typeface="+mn-ea"/>
                <a:sym typeface="+mn-lt"/>
              </a:rPr>
              <a:t>产业现状</a:t>
            </a:r>
            <a:endParaRPr lang="zh-CN" altLang="en-US" dirty="0">
              <a:latin typeface="+mn-lt"/>
              <a:ea typeface="+mn-ea"/>
              <a:sym typeface="+mn-lt"/>
            </a:endParaRPr>
          </a:p>
        </p:txBody>
      </p:sp>
      <p:cxnSp>
        <p:nvCxnSpPr>
          <p:cNvPr id="20" name="直接连接符 19"/>
          <p:cNvCxnSpPr/>
          <p:nvPr/>
        </p:nvCxnSpPr>
        <p:spPr>
          <a:xfrm>
            <a:off x="3295135" y="3414371"/>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434649" y="3414371"/>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41520" y="4007485"/>
            <a:ext cx="2803525" cy="368300"/>
          </a:xfrm>
          <a:prstGeom prst="rect">
            <a:avLst/>
          </a:prstGeom>
          <a:noFill/>
        </p:spPr>
        <p:txBody>
          <a:bodyPr wrap="none" rtlCol="0" anchor="t">
            <a:spAutoFit/>
          </a:bodyPr>
          <a:lstStyle/>
          <a:p>
            <a:pPr lvl="0" algn="l">
              <a:buClrTx/>
              <a:buSzTx/>
              <a:buFontTx/>
            </a:pPr>
            <a:r>
              <a:rPr lang="en-US" altLang="zh-CN" dirty="0">
                <a:solidFill>
                  <a:schemeClr val="bg1">
                    <a:lumMod val="95000"/>
                    <a:alpha val="70000"/>
                  </a:schemeClr>
                </a:solidFill>
                <a:cs typeface="+mn-ea"/>
                <a:sym typeface="+mn-lt"/>
              </a:rPr>
              <a:t>Current industrial status</a:t>
            </a:r>
            <a:endParaRPr lang="zh-CN" altLang="en-US"/>
          </a:p>
        </p:txBody>
      </p:sp>
    </p:spTree>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4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0000">
                                          <p:cBhvr additive="base">
                                            <p:cTn id="11" dur="75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ppt_x"/>
                                              </p:val>
                                            </p:tav>
                                            <p:tav tm="100000">
                                              <p:val>
                                                <p:strVal val="#ppt_x"/>
                                              </p:val>
                                            </p:tav>
                                          </p:tavLst>
                                        </p:anim>
                                        <p:anim calcmode="lin" valueType="num">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矩形 20"/>
          <p:cNvSpPr/>
          <p:nvPr/>
        </p:nvSpPr>
        <p:spPr>
          <a:xfrm>
            <a:off x="-15498" y="3609750"/>
            <a:ext cx="12207498" cy="3248249"/>
          </a:xfrm>
          <a:custGeom>
            <a:avLst/>
            <a:gdLst>
              <a:gd name="connsiteX0" fmla="*/ 0 w 12192000"/>
              <a:gd name="connsiteY0" fmla="*/ 0 h 3248249"/>
              <a:gd name="connsiteX1" fmla="*/ 12192000 w 12192000"/>
              <a:gd name="connsiteY1" fmla="*/ 0 h 3248249"/>
              <a:gd name="connsiteX2" fmla="*/ 12192000 w 12192000"/>
              <a:gd name="connsiteY2" fmla="*/ 3248249 h 3248249"/>
              <a:gd name="connsiteX3" fmla="*/ 0 w 12192000"/>
              <a:gd name="connsiteY3" fmla="*/ 3248249 h 3248249"/>
              <a:gd name="connsiteX4" fmla="*/ 0 w 12192000"/>
              <a:gd name="connsiteY4" fmla="*/ 0 h 3248249"/>
              <a:gd name="connsiteX0-1" fmla="*/ 15498 w 12207498"/>
              <a:gd name="connsiteY0-2" fmla="*/ 0 h 3248249"/>
              <a:gd name="connsiteX1-3" fmla="*/ 12207498 w 12207498"/>
              <a:gd name="connsiteY1-4" fmla="*/ 0 h 3248249"/>
              <a:gd name="connsiteX2-5" fmla="*/ 12207498 w 12207498"/>
              <a:gd name="connsiteY2-6" fmla="*/ 3248249 h 3248249"/>
              <a:gd name="connsiteX3-7" fmla="*/ 15498 w 12207498"/>
              <a:gd name="connsiteY3-8" fmla="*/ 3248249 h 3248249"/>
              <a:gd name="connsiteX4-9" fmla="*/ 0 w 12207498"/>
              <a:gd name="connsiteY4-10" fmla="*/ 1659674 h 3248249"/>
              <a:gd name="connsiteX5" fmla="*/ 15498 w 12207498"/>
              <a:gd name="connsiteY5" fmla="*/ 0 h 3248249"/>
              <a:gd name="connsiteX0-11" fmla="*/ 0 w 12207498"/>
              <a:gd name="connsiteY0-12" fmla="*/ 1659674 h 3248249"/>
              <a:gd name="connsiteX1-13" fmla="*/ 12207498 w 12207498"/>
              <a:gd name="connsiteY1-14" fmla="*/ 0 h 3248249"/>
              <a:gd name="connsiteX2-15" fmla="*/ 12207498 w 12207498"/>
              <a:gd name="connsiteY2-16" fmla="*/ 3248249 h 3248249"/>
              <a:gd name="connsiteX3-17" fmla="*/ 15498 w 12207498"/>
              <a:gd name="connsiteY3-18" fmla="*/ 3248249 h 3248249"/>
              <a:gd name="connsiteX4-19" fmla="*/ 0 w 12207498"/>
              <a:gd name="connsiteY4-20" fmla="*/ 1659674 h 324824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7498" h="3248249">
                <a:moveTo>
                  <a:pt x="0" y="1659674"/>
                </a:moveTo>
                <a:lnTo>
                  <a:pt x="12207498" y="0"/>
                </a:lnTo>
                <a:lnTo>
                  <a:pt x="12207498" y="3248249"/>
                </a:lnTo>
                <a:lnTo>
                  <a:pt x="15498" y="3248249"/>
                </a:lnTo>
                <a:lnTo>
                  <a:pt x="0" y="1659674"/>
                </a:lnTo>
                <a:close/>
              </a:path>
            </a:pathLst>
          </a:custGeom>
          <a:gradFill>
            <a:gsLst>
              <a:gs pos="0">
                <a:srgbClr val="2F6CBF"/>
              </a:gs>
              <a:gs pos="100000">
                <a:srgbClr val="6D489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effectLst>
                <a:outerShdw blurRad="254000" dist="63500" dir="2700000" algn="tl" rotWithShape="0">
                  <a:prstClr val="black">
                    <a:alpha val="20000"/>
                  </a:prstClr>
                </a:outerShdw>
              </a:effectLst>
              <a:cs typeface="+mn-ea"/>
              <a:sym typeface="+mn-lt"/>
            </a:endParaRPr>
          </a:p>
        </p:txBody>
      </p:sp>
      <p:sp>
        <p:nvSpPr>
          <p:cNvPr id="46" name="TextBox 6"/>
          <p:cNvSpPr txBox="1"/>
          <p:nvPr/>
        </p:nvSpPr>
        <p:spPr>
          <a:xfrm>
            <a:off x="469221" y="783852"/>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3</a:t>
            </a:r>
            <a:endParaRPr lang="zh-CN" altLang="en-US" sz="2665" dirty="0">
              <a:solidFill>
                <a:srgbClr val="E1E0D8">
                  <a:alpha val="20000"/>
                </a:srgbClr>
              </a:solidFill>
              <a:cs typeface="+mn-ea"/>
              <a:sym typeface="+mn-lt"/>
            </a:endParaRPr>
          </a:p>
        </p:txBody>
      </p:sp>
      <p:sp>
        <p:nvSpPr>
          <p:cNvPr id="4" name="TextBox 7"/>
          <p:cNvSpPr txBox="1"/>
          <p:nvPr/>
        </p:nvSpPr>
        <p:spPr>
          <a:xfrm>
            <a:off x="539983" y="440281"/>
            <a:ext cx="1402080" cy="460375"/>
          </a:xfrm>
          <a:prstGeom prst="rect">
            <a:avLst/>
          </a:prstGeom>
          <a:noFill/>
        </p:spPr>
        <p:txBody>
          <a:bodyPr wrap="none" rtlCol="0">
            <a:spAutoFit/>
          </a:bodyPr>
          <a:lstStyle/>
          <a:p>
            <a:pPr defTabSz="1219200"/>
            <a:r>
              <a:rPr lang="zh-CN" altLang="en-US" sz="2400" dirty="0">
                <a:solidFill>
                  <a:schemeClr val="bg1"/>
                </a:solidFill>
                <a:cs typeface="+mn-ea"/>
                <a:sym typeface="+mn-lt"/>
              </a:rPr>
              <a:t>产业支柱</a:t>
            </a:r>
            <a:endParaRPr lang="zh-CN" altLang="en-US" sz="2400" dirty="0">
              <a:solidFill>
                <a:schemeClr val="bg1"/>
              </a:solidFill>
              <a:cs typeface="+mn-ea"/>
              <a:sym typeface="+mn-lt"/>
            </a:endParaRPr>
          </a:p>
        </p:txBody>
      </p:sp>
      <p:sp>
        <p:nvSpPr>
          <p:cNvPr id="25" name="矩形 24"/>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241023" y="1035235"/>
            <a:ext cx="19752549" cy="5507079"/>
            <a:chOff x="850899" y="1035235"/>
            <a:chExt cx="19752549" cy="5507079"/>
          </a:xfrm>
        </p:grpSpPr>
        <p:pic>
          <p:nvPicPr>
            <p:cNvPr id="2" name="图片 1" descr="产业支柱"/>
            <p:cNvPicPr>
              <a:picLocks noChangeAspect="1"/>
            </p:cNvPicPr>
            <p:nvPr/>
          </p:nvPicPr>
          <p:blipFill>
            <a:blip r:embed="rId1"/>
            <a:srcRect l="669" t="593" r="9774" b="55037"/>
            <a:stretch>
              <a:fillRect/>
            </a:stretch>
          </p:blipFill>
          <p:spPr>
            <a:xfrm>
              <a:off x="850899" y="1035235"/>
              <a:ext cx="9844749" cy="5507079"/>
            </a:xfrm>
            <a:prstGeom prst="rect">
              <a:avLst/>
            </a:prstGeom>
          </p:spPr>
        </p:pic>
        <p:pic>
          <p:nvPicPr>
            <p:cNvPr id="6" name="图片 5" descr="产业支柱"/>
            <p:cNvPicPr>
              <a:picLocks noChangeAspect="1"/>
            </p:cNvPicPr>
            <p:nvPr/>
          </p:nvPicPr>
          <p:blipFill>
            <a:blip r:embed="rId1"/>
            <a:srcRect l="564" t="46741" r="9607" b="9037"/>
            <a:stretch>
              <a:fillRect/>
            </a:stretch>
          </p:blipFill>
          <p:spPr>
            <a:xfrm>
              <a:off x="10695648" y="1035235"/>
              <a:ext cx="9907800" cy="5507079"/>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 presetClass="entr" presetSubtype="8" fill="hold" nodeType="withEffect">
                                  <p:stCondLst>
                                    <p:cond delay="300"/>
                                  </p:stCondLst>
                                  <p:childTnLst>
                                    <p:set>
                                      <p:cBhvr>
                                        <p:cTn id="9" dur="1" fill="hold">
                                          <p:stCondLst>
                                            <p:cond delay="0"/>
                                          </p:stCondLst>
                                        </p:cTn>
                                        <p:tgtEl>
                                          <p:spTgt spid="46"/>
                                        </p:tgtEl>
                                        <p:attrNameLst>
                                          <p:attrName>style.visibility</p:attrName>
                                        </p:attrNameLst>
                                      </p:cBhvr>
                                      <p:to>
                                        <p:strVal val="visible"/>
                                      </p:to>
                                    </p:set>
                                    <p:anim calcmode="lin" valueType="num">
                                      <p:cBhvr additive="base">
                                        <p:cTn id="10" dur="300" fill="hold"/>
                                        <p:tgtEl>
                                          <p:spTgt spid="46"/>
                                        </p:tgtEl>
                                        <p:attrNameLst>
                                          <p:attrName>ppt_x</p:attrName>
                                        </p:attrNameLst>
                                      </p:cBhvr>
                                      <p:tavLst>
                                        <p:tav tm="0">
                                          <p:val>
                                            <p:strVal val="0-#ppt_w/2"/>
                                          </p:val>
                                        </p:tav>
                                        <p:tav tm="100000">
                                          <p:val>
                                            <p:strVal val="#ppt_x"/>
                                          </p:val>
                                        </p:tav>
                                      </p:tavLst>
                                    </p:anim>
                                    <p:anim calcmode="lin" valueType="num">
                                      <p:cBhvr additive="base">
                                        <p:cTn id="11" dur="300" fill="hold"/>
                                        <p:tgtEl>
                                          <p:spTgt spid="46"/>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3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300" fill="hold"/>
                                        <p:tgtEl>
                                          <p:spTgt spid="4"/>
                                        </p:tgtEl>
                                        <p:attrNameLst>
                                          <p:attrName>ppt_x</p:attrName>
                                        </p:attrNameLst>
                                      </p:cBhvr>
                                      <p:tavLst>
                                        <p:tav tm="0">
                                          <p:val>
                                            <p:strVal val="0-#ppt_w/2"/>
                                          </p:val>
                                        </p:tav>
                                        <p:tav tm="100000">
                                          <p:val>
                                            <p:strVal val="#ppt_x"/>
                                          </p:val>
                                        </p:tav>
                                      </p:tavLst>
                                    </p:anim>
                                    <p:anim calcmode="lin" valueType="num">
                                      <p:cBhvr additive="base">
                                        <p:cTn id="15"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1.04167E-6 -4.81481E-6 L -0.80742 0.00649 " pathEditMode="relative" rAng="0" ptsTypes="AA">
                                      <p:cBhvr>
                                        <p:cTn id="19" dur="2000" fill="hold"/>
                                        <p:tgtEl>
                                          <p:spTgt spid="3"/>
                                        </p:tgtEl>
                                        <p:attrNameLst>
                                          <p:attrName>ppt_x</p:attrName>
                                          <p:attrName>ppt_y</p:attrName>
                                        </p:attrNameLst>
                                      </p:cBhvr>
                                      <p:rCtr x="-40378"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0041D"/>
        </a:solidFill>
        <a:effectLst/>
      </p:bgPr>
    </p:bg>
    <p:spTree>
      <p:nvGrpSpPr>
        <p:cNvPr id="1" name=""/>
        <p:cNvGrpSpPr/>
        <p:nvPr/>
      </p:nvGrpSpPr>
      <p:grpSpPr>
        <a:xfrm>
          <a:off x="0" y="0"/>
          <a:ext cx="0" cy="0"/>
          <a:chOff x="0" y="0"/>
          <a:chExt cx="0" cy="0"/>
        </a:xfrm>
      </p:grpSpPr>
      <p:sp>
        <p:nvSpPr>
          <p:cNvPr id="17" name="TextBox 6"/>
          <p:cNvSpPr txBox="1"/>
          <p:nvPr/>
        </p:nvSpPr>
        <p:spPr>
          <a:xfrm>
            <a:off x="5115971" y="2400043"/>
            <a:ext cx="1984775" cy="646331"/>
          </a:xfrm>
          <a:prstGeom prst="rect">
            <a:avLst/>
          </a:prstGeom>
          <a:noFill/>
        </p:spPr>
        <p:txBody>
          <a:bodyPr wrap="none" rtlCol="0">
            <a:spAutoFit/>
          </a:bodyPr>
          <a:lstStyle/>
          <a:p>
            <a:pPr algn="ctr" defTabSz="1219200"/>
            <a:r>
              <a:rPr lang="en-US" altLang="zh-CN" sz="3600" dirty="0">
                <a:solidFill>
                  <a:schemeClr val="bg1"/>
                </a:solidFill>
                <a:cs typeface="+mn-ea"/>
                <a:sym typeface="+mn-lt"/>
              </a:rPr>
              <a:t>PART 04</a:t>
            </a:r>
            <a:endParaRPr lang="zh-CN" altLang="en-US" sz="3600" dirty="0">
              <a:solidFill>
                <a:schemeClr val="bg1"/>
              </a:solidFill>
              <a:cs typeface="+mn-ea"/>
              <a:sym typeface="+mn-lt"/>
            </a:endParaRPr>
          </a:p>
        </p:txBody>
      </p:sp>
      <p:sp>
        <p:nvSpPr>
          <p:cNvPr id="18" name="TextBox 7"/>
          <p:cNvSpPr txBox="1"/>
          <p:nvPr/>
        </p:nvSpPr>
        <p:spPr>
          <a:xfrm>
            <a:off x="4780280" y="3014027"/>
            <a:ext cx="2631440" cy="829945"/>
          </a:xfrm>
          <a:prstGeom prst="rect">
            <a:avLst/>
          </a:prstGeom>
          <a:noFill/>
        </p:spPr>
        <p:txBody>
          <a:bodyPr wrap="none" rtlCol="0">
            <a:spAutoFit/>
          </a:bodyPr>
          <a:lstStyle>
            <a:defPPr>
              <a:defRPr lang="zh-CN"/>
            </a:defPPr>
            <a:lvl1pPr algn="ctr" defTabSz="1219200">
              <a:defRPr sz="4800" b="1">
                <a:solidFill>
                  <a:schemeClr val="bg1"/>
                </a:solidFill>
                <a:latin typeface="Calibri" panose="020F0502020204030204" pitchFamily="34" charset="0"/>
                <a:ea typeface="微软雅黑" panose="020B0503020204020204" pitchFamily="34" charset="-122"/>
                <a:cs typeface="+mn-ea"/>
              </a:defRPr>
            </a:lvl1pPr>
          </a:lstStyle>
          <a:p>
            <a:r>
              <a:rPr lang="zh-CN" altLang="en-US" dirty="0">
                <a:latin typeface="+mn-lt"/>
                <a:ea typeface="+mn-ea"/>
                <a:sym typeface="+mn-lt"/>
              </a:rPr>
              <a:t>旅游资源</a:t>
            </a:r>
            <a:endParaRPr lang="zh-CN" altLang="en-US" dirty="0">
              <a:latin typeface="+mn-lt"/>
              <a:ea typeface="+mn-ea"/>
              <a:sym typeface="+mn-lt"/>
            </a:endParaRPr>
          </a:p>
        </p:txBody>
      </p:sp>
      <p:cxnSp>
        <p:nvCxnSpPr>
          <p:cNvPr id="20" name="直接连接符 19"/>
          <p:cNvCxnSpPr/>
          <p:nvPr/>
        </p:nvCxnSpPr>
        <p:spPr>
          <a:xfrm>
            <a:off x="3447535" y="3424693"/>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587049" y="3424693"/>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034280" y="3977167"/>
            <a:ext cx="2148840" cy="368300"/>
          </a:xfrm>
          <a:prstGeom prst="rect">
            <a:avLst/>
          </a:prstGeom>
          <a:noFill/>
        </p:spPr>
        <p:txBody>
          <a:bodyPr wrap="none" rtlCol="0" anchor="t">
            <a:spAutoFit/>
          </a:bodyPr>
          <a:lstStyle/>
          <a:p>
            <a:pPr lvl="0" algn="l">
              <a:buClrTx/>
              <a:buSzTx/>
              <a:buFontTx/>
            </a:pPr>
            <a:r>
              <a:rPr lang="en-US" altLang="zh-CN" dirty="0">
                <a:solidFill>
                  <a:schemeClr val="bg1">
                    <a:lumMod val="95000"/>
                    <a:alpha val="70000"/>
                  </a:schemeClr>
                </a:solidFill>
                <a:cs typeface="+mn-ea"/>
                <a:sym typeface="+mn-lt"/>
              </a:rPr>
              <a:t>Tourism resources</a:t>
            </a:r>
            <a:endParaRPr lang="zh-CN" altLang="en-US"/>
          </a:p>
        </p:txBody>
      </p:sp>
    </p:spTree>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4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0000">
                                          <p:cBhvr additive="base">
                                            <p:cTn id="11" dur="75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ppt_x"/>
                                              </p:val>
                                            </p:tav>
                                            <p:tav tm="100000">
                                              <p:val>
                                                <p:strVal val="#ppt_x"/>
                                              </p:val>
                                            </p:tav>
                                          </p:tavLst>
                                        </p:anim>
                                        <p:anim calcmode="lin" valueType="num">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TextBox 6"/>
          <p:cNvSpPr txBox="1"/>
          <p:nvPr/>
        </p:nvSpPr>
        <p:spPr>
          <a:xfrm>
            <a:off x="924026" y="536291"/>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4</a:t>
            </a:r>
            <a:endParaRPr lang="zh-CN" altLang="en-US" sz="2665" dirty="0">
              <a:solidFill>
                <a:srgbClr val="E1E0D8">
                  <a:alpha val="20000"/>
                </a:srgbClr>
              </a:solidFill>
              <a:cs typeface="+mn-ea"/>
              <a:sym typeface="+mn-lt"/>
            </a:endParaRPr>
          </a:p>
        </p:txBody>
      </p:sp>
      <p:sp>
        <p:nvSpPr>
          <p:cNvPr id="21" name="TextBox 7"/>
          <p:cNvSpPr txBox="1"/>
          <p:nvPr/>
        </p:nvSpPr>
        <p:spPr>
          <a:xfrm>
            <a:off x="539983" y="440281"/>
            <a:ext cx="1402080" cy="460375"/>
          </a:xfrm>
          <a:prstGeom prst="rect">
            <a:avLst/>
          </a:prstGeom>
          <a:noFill/>
        </p:spPr>
        <p:txBody>
          <a:bodyPr wrap="none" rtlCol="0">
            <a:spAutoFit/>
          </a:bodyPr>
          <a:lstStyle/>
          <a:p>
            <a:pPr defTabSz="1219200"/>
            <a:r>
              <a:rPr lang="zh-CN" altLang="en-US" sz="2400" dirty="0">
                <a:solidFill>
                  <a:schemeClr val="bg1"/>
                </a:solidFill>
                <a:cs typeface="+mn-ea"/>
                <a:sym typeface="+mn-lt"/>
              </a:rPr>
              <a:t>旅游资源</a:t>
            </a:r>
            <a:endParaRPr lang="zh-CN" altLang="en-US" sz="2400" dirty="0">
              <a:solidFill>
                <a:schemeClr val="bg1"/>
              </a:solidFill>
              <a:cs typeface="+mn-ea"/>
              <a:sym typeface="+mn-lt"/>
            </a:endParaRPr>
          </a:p>
        </p:txBody>
      </p:sp>
      <p:sp>
        <p:nvSpPr>
          <p:cNvPr id="15" name="矩形 14"/>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旅游资源"/>
          <p:cNvPicPr>
            <a:picLocks noChangeAspect="1"/>
          </p:cNvPicPr>
          <p:nvPr/>
        </p:nvPicPr>
        <p:blipFill>
          <a:blip r:embed="rId1"/>
          <a:stretch>
            <a:fillRect/>
          </a:stretch>
        </p:blipFill>
        <p:spPr>
          <a:xfrm>
            <a:off x="693737" y="996666"/>
            <a:ext cx="10804525" cy="57423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3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300" fill="hold"/>
                                        <p:tgtEl>
                                          <p:spTgt spid="21"/>
                                        </p:tgtEl>
                                        <p:attrNameLst>
                                          <p:attrName>ppt_x</p:attrName>
                                        </p:attrNameLst>
                                      </p:cBhvr>
                                      <p:tavLst>
                                        <p:tav tm="0">
                                          <p:val>
                                            <p:strVal val="0-#ppt_w/2"/>
                                          </p:val>
                                        </p:tav>
                                        <p:tav tm="100000">
                                          <p:val>
                                            <p:strVal val="#ppt_x"/>
                                          </p:val>
                                        </p:tav>
                                      </p:tavLst>
                                    </p:anim>
                                    <p:anim calcmode="lin" valueType="num">
                                      <p:cBhvr additive="base">
                                        <p:cTn id="8" dur="3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300" fill="hold"/>
                                        <p:tgtEl>
                                          <p:spTgt spid="19"/>
                                        </p:tgtEl>
                                        <p:attrNameLst>
                                          <p:attrName>ppt_x</p:attrName>
                                        </p:attrNameLst>
                                      </p:cBhvr>
                                      <p:tavLst>
                                        <p:tav tm="0">
                                          <p:val>
                                            <p:strVal val="0-#ppt_w/2"/>
                                          </p:val>
                                        </p:tav>
                                        <p:tav tm="100000">
                                          <p:val>
                                            <p:strVal val="#ppt_x"/>
                                          </p:val>
                                        </p:tav>
                                      </p:tavLst>
                                    </p:anim>
                                    <p:anim calcmode="lin" valueType="num">
                                      <p:cBhvr additive="base">
                                        <p:cTn id="12" dur="3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MH_Others_1"/>
          <p:cNvSpPr/>
          <p:nvPr>
            <p:custDataLst>
              <p:tags r:id="rId1"/>
            </p:custDataLst>
          </p:nvPr>
        </p:nvSpPr>
        <p:spPr>
          <a:xfrm rot="5400000">
            <a:off x="1783520" y="2966714"/>
            <a:ext cx="2996333" cy="1012835"/>
          </a:xfrm>
          <a:prstGeom prst="rect">
            <a:avLst/>
          </a:prstGeom>
          <a:noFill/>
        </p:spPr>
        <p:txBody>
          <a:bodyPr wrap="none" anchor="ctr" anchorCtr="0">
            <a:noAutofit/>
          </a:bodyPr>
          <a:lstStyle/>
          <a:p>
            <a:pPr algn="ctr">
              <a:defRPr/>
            </a:pPr>
            <a:endParaRPr lang="en-US" altLang="zh-CN" sz="4800" b="1" spc="500" dirty="0">
              <a:solidFill>
                <a:schemeClr val="bg1">
                  <a:lumMod val="95000"/>
                  <a:alpha val="24000"/>
                </a:schemeClr>
              </a:solidFill>
              <a:cs typeface="+mn-ea"/>
              <a:sym typeface="+mn-lt"/>
            </a:endParaRPr>
          </a:p>
          <a:p>
            <a:pPr algn="ctr">
              <a:defRPr/>
            </a:pPr>
            <a:r>
              <a:rPr lang="en-US" altLang="zh-CN" sz="6000" b="1" spc="500" dirty="0">
                <a:solidFill>
                  <a:schemeClr val="bg1">
                    <a:lumMod val="95000"/>
                    <a:alpha val="24000"/>
                  </a:schemeClr>
                </a:solidFill>
                <a:cs typeface="+mn-ea"/>
                <a:sym typeface="+mn-lt"/>
              </a:rPr>
              <a:t>C</a:t>
            </a:r>
            <a:r>
              <a:rPr lang="en-US" altLang="zh-CN" sz="4800" b="1" spc="500" dirty="0">
                <a:solidFill>
                  <a:schemeClr val="bg1">
                    <a:lumMod val="95000"/>
                    <a:alpha val="24000"/>
                  </a:schemeClr>
                </a:solidFill>
                <a:cs typeface="+mn-ea"/>
                <a:sym typeface="+mn-lt"/>
              </a:rPr>
              <a:t>ONTENTS</a:t>
            </a:r>
            <a:endParaRPr lang="zh-CN" altLang="en-US" sz="4800" b="1" spc="500" dirty="0">
              <a:solidFill>
                <a:schemeClr val="bg1">
                  <a:lumMod val="95000"/>
                  <a:alpha val="24000"/>
                </a:schemeClr>
              </a:solidFill>
              <a:cs typeface="+mn-ea"/>
              <a:sym typeface="+mn-lt"/>
            </a:endParaRPr>
          </a:p>
        </p:txBody>
      </p:sp>
      <p:sp>
        <p:nvSpPr>
          <p:cNvPr id="6" name="MH_Others_2"/>
          <p:cNvSpPr txBox="1">
            <a:spLocks noChangeArrowheads="1"/>
          </p:cNvSpPr>
          <p:nvPr>
            <p:custDataLst>
              <p:tags r:id="rId2"/>
            </p:custDataLst>
          </p:nvPr>
        </p:nvSpPr>
        <p:spPr bwMode="auto">
          <a:xfrm>
            <a:off x="1607454" y="2927674"/>
            <a:ext cx="557212" cy="1200329"/>
          </a:xfrm>
          <a:prstGeom prst="rect">
            <a:avLst/>
          </a:prstGeom>
          <a:noFill/>
          <a:ln>
            <a:noFill/>
          </a:ln>
        </p:spPr>
        <p:txBody>
          <a:bodyPr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000" b="1" dirty="0">
                <a:solidFill>
                  <a:schemeClr val="bg1">
                    <a:lumMod val="95000"/>
                  </a:schemeClr>
                </a:solidFill>
                <a:latin typeface="+mn-lt"/>
                <a:ea typeface="+mn-ea"/>
                <a:cs typeface="+mn-ea"/>
                <a:sym typeface="+mn-lt"/>
              </a:rPr>
              <a:t>目录</a:t>
            </a:r>
            <a:endParaRPr lang="zh-CN" altLang="en-US" sz="6000" b="1" dirty="0">
              <a:solidFill>
                <a:schemeClr val="bg1">
                  <a:lumMod val="95000"/>
                </a:schemeClr>
              </a:solidFill>
              <a:latin typeface="+mn-lt"/>
              <a:ea typeface="+mn-ea"/>
              <a:cs typeface="+mn-ea"/>
              <a:sym typeface="+mn-lt"/>
            </a:endParaRPr>
          </a:p>
        </p:txBody>
      </p:sp>
      <p:grpSp>
        <p:nvGrpSpPr>
          <p:cNvPr id="29" name="组合 28"/>
          <p:cNvGrpSpPr/>
          <p:nvPr>
            <p:custDataLst>
              <p:tags r:id="rId3"/>
            </p:custDataLst>
          </p:nvPr>
        </p:nvGrpSpPr>
        <p:grpSpPr>
          <a:xfrm>
            <a:off x="7152795" y="1575725"/>
            <a:ext cx="3681095" cy="624390"/>
            <a:chOff x="6114795" y="2076021"/>
            <a:chExt cx="3681095" cy="624390"/>
          </a:xfrm>
        </p:grpSpPr>
        <p:sp>
          <p:nvSpPr>
            <p:cNvPr id="10" name="文本框 9"/>
            <p:cNvSpPr txBox="1"/>
            <p:nvPr>
              <p:custDataLst>
                <p:tags r:id="rId4"/>
              </p:custDataLst>
            </p:nvPr>
          </p:nvSpPr>
          <p:spPr>
            <a:xfrm>
              <a:off x="6770034" y="2076021"/>
              <a:ext cx="1210588" cy="400110"/>
            </a:xfrm>
            <a:prstGeom prst="rect">
              <a:avLst/>
            </a:prstGeom>
            <a:noFill/>
          </p:spPr>
          <p:txBody>
            <a:bodyPr wrap="none" rtlCol="0">
              <a:spAutoFit/>
            </a:bodyPr>
            <a:lstStyle/>
            <a:p>
              <a:r>
                <a:rPr lang="zh-CN" altLang="en-US" sz="2000" b="1" dirty="0">
                  <a:solidFill>
                    <a:schemeClr val="bg1"/>
                  </a:solidFill>
                  <a:cs typeface="+mn-ea"/>
                  <a:sym typeface="+mn-lt"/>
                </a:rPr>
                <a:t>项目概况</a:t>
              </a:r>
              <a:endParaRPr lang="zh-CN" altLang="en-US" sz="2000" b="1" dirty="0">
                <a:solidFill>
                  <a:schemeClr val="bg1"/>
                </a:solidFill>
                <a:cs typeface="+mn-ea"/>
                <a:sym typeface="+mn-lt"/>
              </a:endParaRPr>
            </a:p>
          </p:txBody>
        </p:sp>
        <p:grpSp>
          <p:nvGrpSpPr>
            <p:cNvPr id="27" name="组合 26"/>
            <p:cNvGrpSpPr/>
            <p:nvPr/>
          </p:nvGrpSpPr>
          <p:grpSpPr>
            <a:xfrm>
              <a:off x="6114795" y="2116218"/>
              <a:ext cx="604654" cy="584193"/>
              <a:chOff x="6114795" y="2116218"/>
              <a:chExt cx="604654" cy="584193"/>
            </a:xfrm>
          </p:grpSpPr>
          <p:grpSp>
            <p:nvGrpSpPr>
              <p:cNvPr id="25" name="组合 24"/>
              <p:cNvGrpSpPr/>
              <p:nvPr/>
            </p:nvGrpSpPr>
            <p:grpSpPr>
              <a:xfrm>
                <a:off x="6117336" y="2116218"/>
                <a:ext cx="558519" cy="558520"/>
                <a:chOff x="6117336" y="2116218"/>
                <a:chExt cx="558519" cy="558520"/>
              </a:xfrm>
            </p:grpSpPr>
            <p:sp>
              <p:nvSpPr>
                <p:cNvPr id="11" name="椭圆 10"/>
                <p:cNvSpPr/>
                <p:nvPr>
                  <p:custDataLst>
                    <p:tags r:id="rId5"/>
                  </p:custDataLst>
                </p:nvPr>
              </p:nvSpPr>
              <p:spPr>
                <a:xfrm>
                  <a:off x="6117336" y="2116218"/>
                  <a:ext cx="558519" cy="558520"/>
                </a:xfrm>
                <a:prstGeom prst="ellipse">
                  <a:avLst/>
                </a:prstGeom>
                <a:solidFill>
                  <a:srgbClr val="2F6CBF">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custDataLst>
                    <p:tags r:id="rId6"/>
                  </p:custDataLst>
                </p:nvPr>
              </p:nvSpPr>
              <p:spPr>
                <a:xfrm>
                  <a:off x="6162187" y="2161069"/>
                  <a:ext cx="468816" cy="468817"/>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rgbClr val="00041D"/>
                    </a:solidFill>
                    <a:cs typeface="+mn-ea"/>
                    <a:sym typeface="+mn-lt"/>
                  </a:endParaRPr>
                </a:p>
              </p:txBody>
            </p:sp>
          </p:grpSp>
          <p:sp>
            <p:nvSpPr>
              <p:cNvPr id="26" name="文本框 25"/>
              <p:cNvSpPr txBox="1"/>
              <p:nvPr>
                <p:custDataLst>
                  <p:tags r:id="rId7"/>
                </p:custDataLst>
              </p:nvPr>
            </p:nvSpPr>
            <p:spPr>
              <a:xfrm>
                <a:off x="6114795" y="2177191"/>
                <a:ext cx="604654" cy="523220"/>
              </a:xfrm>
              <a:prstGeom prst="rect">
                <a:avLst/>
              </a:prstGeom>
              <a:noFill/>
            </p:spPr>
            <p:txBody>
              <a:bodyPr wrap="none" rtlCol="0" anchor="ctr">
                <a:spAutoFit/>
              </a:bodyPr>
              <a:lstStyle/>
              <a:p>
                <a:pPr algn="ctr"/>
                <a:r>
                  <a:rPr lang="en-US" altLang="zh-CN" sz="2800" dirty="0">
                    <a:solidFill>
                      <a:srgbClr val="00041D"/>
                    </a:solidFill>
                    <a:cs typeface="+mn-ea"/>
                    <a:sym typeface="+mn-lt"/>
                  </a:rPr>
                  <a:t>01</a:t>
                </a:r>
                <a:endParaRPr lang="zh-CN" altLang="en-US" sz="2800" dirty="0">
                  <a:solidFill>
                    <a:srgbClr val="00041D"/>
                  </a:solidFill>
                  <a:cs typeface="+mn-ea"/>
                  <a:sym typeface="+mn-lt"/>
                </a:endParaRPr>
              </a:p>
            </p:txBody>
          </p:sp>
        </p:grpSp>
        <p:sp>
          <p:nvSpPr>
            <p:cNvPr id="28" name="文本框 27"/>
            <p:cNvSpPr txBox="1"/>
            <p:nvPr>
              <p:custDataLst>
                <p:tags r:id="rId8"/>
              </p:custDataLst>
            </p:nvPr>
          </p:nvSpPr>
          <p:spPr>
            <a:xfrm>
              <a:off x="6791705" y="2378916"/>
              <a:ext cx="3004185" cy="275590"/>
            </a:xfrm>
            <a:prstGeom prst="rect">
              <a:avLst/>
            </a:prstGeom>
            <a:noFill/>
          </p:spPr>
          <p:txBody>
            <a:bodyPr wrap="square" rtlCol="0">
              <a:spAutoFit/>
            </a:bodyPr>
            <a:lstStyle/>
            <a:p>
              <a:r>
                <a:rPr lang="en-US" altLang="zh-CN" sz="1200" dirty="0">
                  <a:solidFill>
                    <a:schemeClr val="bg1">
                      <a:lumMod val="95000"/>
                      <a:alpha val="70000"/>
                    </a:schemeClr>
                  </a:solidFill>
                  <a:cs typeface="+mn-ea"/>
                  <a:sym typeface="+mn-lt"/>
                </a:rPr>
                <a:t>Overview of project</a:t>
              </a:r>
              <a:endParaRPr lang="en-US" altLang="zh-CN" sz="1200" dirty="0">
                <a:solidFill>
                  <a:schemeClr val="bg1">
                    <a:lumMod val="95000"/>
                    <a:alpha val="70000"/>
                  </a:schemeClr>
                </a:solidFill>
                <a:cs typeface="+mn-ea"/>
                <a:sym typeface="+mn-lt"/>
              </a:endParaRPr>
            </a:p>
          </p:txBody>
        </p:sp>
      </p:grpSp>
      <p:grpSp>
        <p:nvGrpSpPr>
          <p:cNvPr id="75" name="组合 74"/>
          <p:cNvGrpSpPr/>
          <p:nvPr>
            <p:custDataLst>
              <p:tags r:id="rId9"/>
            </p:custDataLst>
          </p:nvPr>
        </p:nvGrpSpPr>
        <p:grpSpPr>
          <a:xfrm>
            <a:off x="7152795" y="2384205"/>
            <a:ext cx="3449452" cy="764519"/>
            <a:chOff x="6114795" y="2076021"/>
            <a:chExt cx="3449452" cy="764519"/>
          </a:xfrm>
        </p:grpSpPr>
        <p:sp>
          <p:nvSpPr>
            <p:cNvPr id="76" name="文本框 75"/>
            <p:cNvSpPr txBox="1"/>
            <p:nvPr>
              <p:custDataLst>
                <p:tags r:id="rId10"/>
              </p:custDataLst>
            </p:nvPr>
          </p:nvSpPr>
          <p:spPr>
            <a:xfrm>
              <a:off x="6770034" y="2076021"/>
              <a:ext cx="1210588" cy="400110"/>
            </a:xfrm>
            <a:prstGeom prst="rect">
              <a:avLst/>
            </a:prstGeom>
            <a:noFill/>
          </p:spPr>
          <p:txBody>
            <a:bodyPr wrap="none" rtlCol="0">
              <a:spAutoFit/>
            </a:bodyPr>
            <a:lstStyle>
              <a:defPPr>
                <a:defRPr lang="zh-CN"/>
              </a:defPPr>
              <a:lvl1pPr>
                <a:defRPr sz="2000" b="1">
                  <a:solidFill>
                    <a:schemeClr val="bg1"/>
                  </a:solidFill>
                  <a:cs typeface="+mn-ea"/>
                </a:defRPr>
              </a:lvl1pPr>
            </a:lstStyle>
            <a:p>
              <a:r>
                <a:rPr lang="zh-CN" altLang="en-US" dirty="0">
                  <a:sym typeface="+mn-lt"/>
                </a:rPr>
                <a:t>功能划分</a:t>
              </a:r>
              <a:endParaRPr lang="zh-CN" altLang="en-US" dirty="0">
                <a:sym typeface="+mn-lt"/>
              </a:endParaRPr>
            </a:p>
          </p:txBody>
        </p:sp>
        <p:grpSp>
          <p:nvGrpSpPr>
            <p:cNvPr id="77" name="组合 76"/>
            <p:cNvGrpSpPr/>
            <p:nvPr/>
          </p:nvGrpSpPr>
          <p:grpSpPr>
            <a:xfrm>
              <a:off x="6114795" y="2116218"/>
              <a:ext cx="604654" cy="584193"/>
              <a:chOff x="6114795" y="2116218"/>
              <a:chExt cx="604654" cy="584193"/>
            </a:xfrm>
          </p:grpSpPr>
          <p:grpSp>
            <p:nvGrpSpPr>
              <p:cNvPr id="79" name="组合 78"/>
              <p:cNvGrpSpPr/>
              <p:nvPr/>
            </p:nvGrpSpPr>
            <p:grpSpPr>
              <a:xfrm>
                <a:off x="6117336" y="2116218"/>
                <a:ext cx="558519" cy="558520"/>
                <a:chOff x="6117336" y="2116218"/>
                <a:chExt cx="558519" cy="558520"/>
              </a:xfrm>
            </p:grpSpPr>
            <p:sp>
              <p:nvSpPr>
                <p:cNvPr id="81" name="椭圆 80"/>
                <p:cNvSpPr/>
                <p:nvPr>
                  <p:custDataLst>
                    <p:tags r:id="rId11"/>
                  </p:custDataLst>
                </p:nvPr>
              </p:nvSpPr>
              <p:spPr>
                <a:xfrm>
                  <a:off x="6117336" y="2116218"/>
                  <a:ext cx="558519" cy="558520"/>
                </a:xfrm>
                <a:prstGeom prst="ellipse">
                  <a:avLst/>
                </a:prstGeom>
                <a:solidFill>
                  <a:srgbClr val="2F6CBF">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p:cNvSpPr/>
                <p:nvPr>
                  <p:custDataLst>
                    <p:tags r:id="rId12"/>
                  </p:custDataLst>
                </p:nvPr>
              </p:nvSpPr>
              <p:spPr>
                <a:xfrm>
                  <a:off x="6162187" y="2161069"/>
                  <a:ext cx="468816" cy="468817"/>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rgbClr val="00041D"/>
                    </a:solidFill>
                    <a:cs typeface="+mn-ea"/>
                    <a:sym typeface="+mn-lt"/>
                  </a:endParaRPr>
                </a:p>
              </p:txBody>
            </p:sp>
          </p:grpSp>
          <p:sp>
            <p:nvSpPr>
              <p:cNvPr id="80" name="文本框 79"/>
              <p:cNvSpPr txBox="1"/>
              <p:nvPr>
                <p:custDataLst>
                  <p:tags r:id="rId13"/>
                </p:custDataLst>
              </p:nvPr>
            </p:nvSpPr>
            <p:spPr>
              <a:xfrm>
                <a:off x="6114795" y="2177191"/>
                <a:ext cx="604654" cy="523220"/>
              </a:xfrm>
              <a:prstGeom prst="rect">
                <a:avLst/>
              </a:prstGeom>
              <a:noFill/>
            </p:spPr>
            <p:txBody>
              <a:bodyPr wrap="none" rtlCol="0" anchor="ctr">
                <a:spAutoFit/>
              </a:bodyPr>
              <a:lstStyle/>
              <a:p>
                <a:pPr algn="ctr"/>
                <a:r>
                  <a:rPr lang="en-US" altLang="zh-CN" sz="2800" dirty="0">
                    <a:solidFill>
                      <a:srgbClr val="00041D"/>
                    </a:solidFill>
                    <a:cs typeface="+mn-ea"/>
                    <a:sym typeface="+mn-lt"/>
                  </a:rPr>
                  <a:t>02</a:t>
                </a:r>
                <a:endParaRPr lang="zh-CN" altLang="en-US" sz="2800" dirty="0">
                  <a:solidFill>
                    <a:srgbClr val="00041D"/>
                  </a:solidFill>
                  <a:cs typeface="+mn-ea"/>
                  <a:sym typeface="+mn-lt"/>
                </a:endParaRPr>
              </a:p>
            </p:txBody>
          </p:sp>
        </p:grpSp>
        <p:sp>
          <p:nvSpPr>
            <p:cNvPr id="78" name="文本框 77"/>
            <p:cNvSpPr txBox="1"/>
            <p:nvPr>
              <p:custDataLst>
                <p:tags r:id="rId14"/>
              </p:custDataLst>
            </p:nvPr>
          </p:nvSpPr>
          <p:spPr>
            <a:xfrm>
              <a:off x="6791551" y="2378875"/>
              <a:ext cx="2772696" cy="461665"/>
            </a:xfrm>
            <a:prstGeom prst="rect">
              <a:avLst/>
            </a:prstGeom>
            <a:noFill/>
          </p:spPr>
          <p:txBody>
            <a:bodyPr wrap="square" rtlCol="0">
              <a:spAutoFit/>
            </a:bodyPr>
            <a:lstStyle/>
            <a:p>
              <a:pPr lvl="0" algn="l">
                <a:buClrTx/>
                <a:buSzTx/>
                <a:buFontTx/>
              </a:pPr>
              <a:r>
                <a:rPr lang="en-US" altLang="zh-CN" sz="1200" dirty="0">
                  <a:solidFill>
                    <a:schemeClr val="bg1">
                      <a:lumMod val="95000"/>
                      <a:alpha val="70000"/>
                    </a:schemeClr>
                  </a:solidFill>
                  <a:cs typeface="+mn-ea"/>
                  <a:sym typeface="+mn-lt"/>
                </a:rPr>
                <a:t>Functional division</a:t>
              </a:r>
              <a:endParaRPr lang="en-US" altLang="zh-CN" sz="1200" dirty="0">
                <a:solidFill>
                  <a:schemeClr val="bg1">
                    <a:lumMod val="95000"/>
                    <a:alpha val="70000"/>
                  </a:schemeClr>
                </a:solidFill>
                <a:cs typeface="+mn-ea"/>
                <a:sym typeface="+mn-lt"/>
              </a:endParaRPr>
            </a:p>
            <a:p>
              <a:pPr lvl="0" algn="l">
                <a:buClrTx/>
                <a:buSzTx/>
                <a:buFontTx/>
              </a:pPr>
              <a:endParaRPr lang="en-US" altLang="zh-CN" sz="1200" dirty="0">
                <a:solidFill>
                  <a:schemeClr val="bg1">
                    <a:lumMod val="95000"/>
                    <a:alpha val="70000"/>
                  </a:schemeClr>
                </a:solidFill>
                <a:cs typeface="+mn-ea"/>
                <a:sym typeface="+mn-lt"/>
              </a:endParaRPr>
            </a:p>
          </p:txBody>
        </p:sp>
      </p:grpSp>
      <p:grpSp>
        <p:nvGrpSpPr>
          <p:cNvPr id="83" name="组合 82"/>
          <p:cNvGrpSpPr/>
          <p:nvPr>
            <p:custDataLst>
              <p:tags r:id="rId15"/>
            </p:custDataLst>
          </p:nvPr>
        </p:nvGrpSpPr>
        <p:grpSpPr>
          <a:xfrm>
            <a:off x="7155336" y="4055015"/>
            <a:ext cx="3446911" cy="764519"/>
            <a:chOff x="6117336" y="2076021"/>
            <a:chExt cx="3446911" cy="764519"/>
          </a:xfrm>
        </p:grpSpPr>
        <p:sp>
          <p:nvSpPr>
            <p:cNvPr id="84" name="文本框 83"/>
            <p:cNvSpPr txBox="1"/>
            <p:nvPr>
              <p:custDataLst>
                <p:tags r:id="rId16"/>
              </p:custDataLst>
            </p:nvPr>
          </p:nvSpPr>
          <p:spPr>
            <a:xfrm>
              <a:off x="6770034" y="2076021"/>
              <a:ext cx="1210588" cy="400110"/>
            </a:xfrm>
            <a:prstGeom prst="rect">
              <a:avLst/>
            </a:prstGeom>
            <a:noFill/>
          </p:spPr>
          <p:txBody>
            <a:bodyPr wrap="none" rtlCol="0">
              <a:spAutoFit/>
            </a:bodyPr>
            <a:lstStyle>
              <a:defPPr>
                <a:defRPr lang="zh-CN"/>
              </a:defPPr>
              <a:lvl1pPr>
                <a:defRPr sz="2000" b="1">
                  <a:solidFill>
                    <a:schemeClr val="bg1"/>
                  </a:solidFill>
                  <a:cs typeface="+mn-ea"/>
                </a:defRPr>
              </a:lvl1pPr>
            </a:lstStyle>
            <a:p>
              <a:r>
                <a:rPr lang="zh-CN" altLang="en-US" dirty="0">
                  <a:sym typeface="+mn-lt"/>
                </a:rPr>
                <a:t>产品展示</a:t>
              </a:r>
              <a:endParaRPr lang="zh-CN" altLang="en-US" dirty="0">
                <a:sym typeface="+mn-lt"/>
              </a:endParaRPr>
            </a:p>
          </p:txBody>
        </p:sp>
        <p:grpSp>
          <p:nvGrpSpPr>
            <p:cNvPr id="85" name="组合 84"/>
            <p:cNvGrpSpPr/>
            <p:nvPr/>
          </p:nvGrpSpPr>
          <p:grpSpPr>
            <a:xfrm>
              <a:off x="6117336" y="2116218"/>
              <a:ext cx="599506" cy="583568"/>
              <a:chOff x="6117336" y="2116218"/>
              <a:chExt cx="599506" cy="583568"/>
            </a:xfrm>
          </p:grpSpPr>
          <p:grpSp>
            <p:nvGrpSpPr>
              <p:cNvPr id="87" name="组合 86"/>
              <p:cNvGrpSpPr/>
              <p:nvPr/>
            </p:nvGrpSpPr>
            <p:grpSpPr>
              <a:xfrm>
                <a:off x="6117336" y="2116218"/>
                <a:ext cx="558519" cy="558520"/>
                <a:chOff x="6117336" y="2116218"/>
                <a:chExt cx="558519" cy="558520"/>
              </a:xfrm>
            </p:grpSpPr>
            <p:sp>
              <p:nvSpPr>
                <p:cNvPr id="89" name="椭圆 88"/>
                <p:cNvSpPr/>
                <p:nvPr>
                  <p:custDataLst>
                    <p:tags r:id="rId17"/>
                  </p:custDataLst>
                </p:nvPr>
              </p:nvSpPr>
              <p:spPr>
                <a:xfrm>
                  <a:off x="6117336" y="2116218"/>
                  <a:ext cx="558519" cy="558520"/>
                </a:xfrm>
                <a:prstGeom prst="ellipse">
                  <a:avLst/>
                </a:prstGeom>
                <a:solidFill>
                  <a:srgbClr val="2F6CBF">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p:cNvSpPr/>
                <p:nvPr>
                  <p:custDataLst>
                    <p:tags r:id="rId18"/>
                  </p:custDataLst>
                </p:nvPr>
              </p:nvSpPr>
              <p:spPr>
                <a:xfrm>
                  <a:off x="6162187" y="2161069"/>
                  <a:ext cx="468816" cy="468817"/>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rgbClr val="00041D"/>
                    </a:solidFill>
                    <a:cs typeface="+mn-ea"/>
                    <a:sym typeface="+mn-lt"/>
                  </a:endParaRPr>
                </a:p>
              </p:txBody>
            </p:sp>
          </p:grpSp>
          <p:sp>
            <p:nvSpPr>
              <p:cNvPr id="88" name="文本框 87"/>
              <p:cNvSpPr txBox="1"/>
              <p:nvPr>
                <p:custDataLst>
                  <p:tags r:id="rId19"/>
                </p:custDataLst>
              </p:nvPr>
            </p:nvSpPr>
            <p:spPr>
              <a:xfrm>
                <a:off x="6117402" y="2177816"/>
                <a:ext cx="599440" cy="521970"/>
              </a:xfrm>
              <a:prstGeom prst="rect">
                <a:avLst/>
              </a:prstGeom>
              <a:noFill/>
            </p:spPr>
            <p:txBody>
              <a:bodyPr wrap="none" rtlCol="0" anchor="ctr">
                <a:spAutoFit/>
              </a:bodyPr>
              <a:lstStyle/>
              <a:p>
                <a:pPr algn="ctr"/>
                <a:r>
                  <a:rPr lang="en-US" altLang="zh-CN" sz="2800" dirty="0">
                    <a:solidFill>
                      <a:srgbClr val="00041D"/>
                    </a:solidFill>
                    <a:cs typeface="+mn-ea"/>
                    <a:sym typeface="+mn-lt"/>
                  </a:rPr>
                  <a:t>04</a:t>
                </a:r>
                <a:endParaRPr lang="zh-CN" altLang="en-US" sz="2800" dirty="0">
                  <a:solidFill>
                    <a:srgbClr val="00041D"/>
                  </a:solidFill>
                  <a:cs typeface="+mn-ea"/>
                  <a:sym typeface="+mn-lt"/>
                </a:endParaRPr>
              </a:p>
            </p:txBody>
          </p:sp>
        </p:grpSp>
        <p:sp>
          <p:nvSpPr>
            <p:cNvPr id="86" name="文本框 85"/>
            <p:cNvSpPr txBox="1"/>
            <p:nvPr>
              <p:custDataLst>
                <p:tags r:id="rId20"/>
              </p:custDataLst>
            </p:nvPr>
          </p:nvSpPr>
          <p:spPr>
            <a:xfrm>
              <a:off x="6791551" y="2378875"/>
              <a:ext cx="2772696" cy="461665"/>
            </a:xfrm>
            <a:prstGeom prst="rect">
              <a:avLst/>
            </a:prstGeom>
            <a:noFill/>
          </p:spPr>
          <p:txBody>
            <a:bodyPr wrap="square" rtlCol="0">
              <a:spAutoFit/>
            </a:bodyPr>
            <a:lstStyle/>
            <a:p>
              <a:pPr lvl="0" algn="l">
                <a:buClrTx/>
                <a:buSzTx/>
                <a:buFontTx/>
              </a:pPr>
              <a:r>
                <a:rPr lang="en-US" altLang="zh-CN" sz="1200" dirty="0">
                  <a:solidFill>
                    <a:schemeClr val="bg1">
                      <a:lumMod val="95000"/>
                      <a:alpha val="70000"/>
                    </a:schemeClr>
                  </a:solidFill>
                  <a:cs typeface="+mn-ea"/>
                  <a:sym typeface="+mn-lt"/>
                </a:rPr>
                <a:t>Product Display</a:t>
              </a:r>
              <a:endParaRPr lang="en-US" altLang="zh-CN" sz="1200" dirty="0">
                <a:solidFill>
                  <a:schemeClr val="bg1">
                    <a:lumMod val="95000"/>
                    <a:alpha val="70000"/>
                  </a:schemeClr>
                </a:solidFill>
                <a:cs typeface="+mn-ea"/>
                <a:sym typeface="+mn-lt"/>
              </a:endParaRPr>
            </a:p>
            <a:p>
              <a:pPr lvl="0" algn="l">
                <a:buClrTx/>
                <a:buSzTx/>
                <a:buFontTx/>
              </a:pPr>
              <a:endParaRPr lang="en-US" altLang="zh-CN" sz="1200" dirty="0">
                <a:solidFill>
                  <a:schemeClr val="bg1">
                    <a:lumMod val="95000"/>
                    <a:alpha val="70000"/>
                  </a:schemeClr>
                </a:solidFill>
                <a:cs typeface="+mn-ea"/>
                <a:sym typeface="+mn-lt"/>
              </a:endParaRPr>
            </a:p>
          </p:txBody>
        </p:sp>
      </p:grpSp>
      <p:grpSp>
        <p:nvGrpSpPr>
          <p:cNvPr id="91" name="组合 90"/>
          <p:cNvGrpSpPr/>
          <p:nvPr>
            <p:custDataLst>
              <p:tags r:id="rId21"/>
            </p:custDataLst>
          </p:nvPr>
        </p:nvGrpSpPr>
        <p:grpSpPr>
          <a:xfrm>
            <a:off x="7157876" y="3199795"/>
            <a:ext cx="3446911" cy="623765"/>
            <a:chOff x="6117336" y="2076021"/>
            <a:chExt cx="3446911" cy="623765"/>
          </a:xfrm>
        </p:grpSpPr>
        <p:sp>
          <p:nvSpPr>
            <p:cNvPr id="92" name="文本框 91"/>
            <p:cNvSpPr txBox="1"/>
            <p:nvPr>
              <p:custDataLst>
                <p:tags r:id="rId22"/>
              </p:custDataLst>
            </p:nvPr>
          </p:nvSpPr>
          <p:spPr>
            <a:xfrm>
              <a:off x="6770034" y="2076021"/>
              <a:ext cx="1786515" cy="400110"/>
            </a:xfrm>
            <a:prstGeom prst="rect">
              <a:avLst/>
            </a:prstGeom>
            <a:noFill/>
          </p:spPr>
          <p:txBody>
            <a:bodyPr wrap="none" rtlCol="0">
              <a:spAutoFit/>
            </a:bodyPr>
            <a:lstStyle>
              <a:defPPr>
                <a:defRPr lang="zh-CN"/>
              </a:defPPr>
              <a:lvl1pPr>
                <a:defRPr sz="2000" b="1">
                  <a:solidFill>
                    <a:schemeClr val="bg1"/>
                  </a:solidFill>
                  <a:cs typeface="+mn-ea"/>
                </a:defRPr>
              </a:lvl1pPr>
            </a:lstStyle>
            <a:p>
              <a:r>
                <a:rPr lang="zh-CN" altLang="en-US" dirty="0">
                  <a:sym typeface="+mn-lt"/>
                </a:rPr>
                <a:t>项目创新特色</a:t>
              </a:r>
              <a:endParaRPr lang="zh-CN" altLang="en-US" dirty="0">
                <a:sym typeface="+mn-lt"/>
              </a:endParaRPr>
            </a:p>
          </p:txBody>
        </p:sp>
        <p:grpSp>
          <p:nvGrpSpPr>
            <p:cNvPr id="93" name="组合 92"/>
            <p:cNvGrpSpPr/>
            <p:nvPr>
              <p:custDataLst>
                <p:tags r:id="rId23"/>
              </p:custDataLst>
            </p:nvPr>
          </p:nvGrpSpPr>
          <p:grpSpPr>
            <a:xfrm>
              <a:off x="6117336" y="2116218"/>
              <a:ext cx="599506" cy="583568"/>
              <a:chOff x="6117336" y="2116218"/>
              <a:chExt cx="599506" cy="583568"/>
            </a:xfrm>
          </p:grpSpPr>
          <p:grpSp>
            <p:nvGrpSpPr>
              <p:cNvPr id="95" name="组合 94"/>
              <p:cNvGrpSpPr/>
              <p:nvPr/>
            </p:nvGrpSpPr>
            <p:grpSpPr>
              <a:xfrm>
                <a:off x="6117336" y="2116218"/>
                <a:ext cx="558519" cy="558520"/>
                <a:chOff x="6117336" y="2116218"/>
                <a:chExt cx="558519" cy="558520"/>
              </a:xfrm>
            </p:grpSpPr>
            <p:sp>
              <p:nvSpPr>
                <p:cNvPr id="97" name="椭圆 96"/>
                <p:cNvSpPr/>
                <p:nvPr>
                  <p:custDataLst>
                    <p:tags r:id="rId24"/>
                  </p:custDataLst>
                </p:nvPr>
              </p:nvSpPr>
              <p:spPr>
                <a:xfrm>
                  <a:off x="6117336" y="2116218"/>
                  <a:ext cx="558519" cy="558520"/>
                </a:xfrm>
                <a:prstGeom prst="ellipse">
                  <a:avLst/>
                </a:prstGeom>
                <a:solidFill>
                  <a:srgbClr val="2F6CBF">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p:cNvSpPr/>
                <p:nvPr>
                  <p:custDataLst>
                    <p:tags r:id="rId25"/>
                  </p:custDataLst>
                </p:nvPr>
              </p:nvSpPr>
              <p:spPr>
                <a:xfrm>
                  <a:off x="6162187" y="2161069"/>
                  <a:ext cx="468816" cy="468817"/>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rgbClr val="00041D"/>
                    </a:solidFill>
                    <a:cs typeface="+mn-ea"/>
                    <a:sym typeface="+mn-lt"/>
                  </a:endParaRPr>
                </a:p>
              </p:txBody>
            </p:sp>
          </p:grpSp>
          <p:sp>
            <p:nvSpPr>
              <p:cNvPr id="96" name="文本框 95"/>
              <p:cNvSpPr txBox="1"/>
              <p:nvPr>
                <p:custDataLst>
                  <p:tags r:id="rId26"/>
                </p:custDataLst>
              </p:nvPr>
            </p:nvSpPr>
            <p:spPr>
              <a:xfrm>
                <a:off x="6117402" y="2177816"/>
                <a:ext cx="599440" cy="521970"/>
              </a:xfrm>
              <a:prstGeom prst="rect">
                <a:avLst/>
              </a:prstGeom>
              <a:noFill/>
            </p:spPr>
            <p:txBody>
              <a:bodyPr wrap="none" rtlCol="0" anchor="ctr">
                <a:spAutoFit/>
              </a:bodyPr>
              <a:lstStyle/>
              <a:p>
                <a:pPr algn="ctr"/>
                <a:r>
                  <a:rPr lang="en-US" altLang="zh-CN" sz="2800" dirty="0">
                    <a:solidFill>
                      <a:srgbClr val="00041D"/>
                    </a:solidFill>
                    <a:cs typeface="+mn-ea"/>
                    <a:sym typeface="+mn-lt"/>
                  </a:rPr>
                  <a:t>03</a:t>
                </a:r>
                <a:endParaRPr lang="zh-CN" altLang="en-US" sz="2800" dirty="0">
                  <a:solidFill>
                    <a:srgbClr val="00041D"/>
                  </a:solidFill>
                  <a:cs typeface="+mn-ea"/>
                  <a:sym typeface="+mn-lt"/>
                </a:endParaRPr>
              </a:p>
            </p:txBody>
          </p:sp>
        </p:grpSp>
        <p:sp>
          <p:nvSpPr>
            <p:cNvPr id="94" name="文本框 93"/>
            <p:cNvSpPr txBox="1"/>
            <p:nvPr>
              <p:custDataLst>
                <p:tags r:id="rId27"/>
              </p:custDataLst>
            </p:nvPr>
          </p:nvSpPr>
          <p:spPr>
            <a:xfrm>
              <a:off x="6791551" y="2378875"/>
              <a:ext cx="2772696" cy="275590"/>
            </a:xfrm>
            <a:prstGeom prst="rect">
              <a:avLst/>
            </a:prstGeom>
            <a:noFill/>
          </p:spPr>
          <p:txBody>
            <a:bodyPr wrap="square" rtlCol="0">
              <a:spAutoFit/>
            </a:bodyPr>
            <a:lstStyle/>
            <a:p>
              <a:pPr lvl="0" algn="l">
                <a:buClrTx/>
                <a:buSzTx/>
                <a:buFontTx/>
              </a:pPr>
              <a:r>
                <a:rPr lang="en-US" altLang="zh-CN" sz="1200" dirty="0">
                  <a:solidFill>
                    <a:schemeClr val="bg1">
                      <a:lumMod val="95000"/>
                      <a:alpha val="70000"/>
                    </a:schemeClr>
                  </a:solidFill>
                  <a:cs typeface="+mn-ea"/>
                  <a:sym typeface="+mn-lt"/>
                </a:rPr>
                <a:t>Innovative features of the project</a:t>
              </a:r>
              <a:endParaRPr lang="en-US" altLang="zh-CN" sz="1200" dirty="0">
                <a:solidFill>
                  <a:schemeClr val="bg1">
                    <a:lumMod val="95000"/>
                    <a:alpha val="70000"/>
                  </a:schemeClr>
                </a:solidFill>
                <a:cs typeface="+mn-ea"/>
                <a:sym typeface="+mn-lt"/>
              </a:endParaRPr>
            </a:p>
          </p:txBody>
        </p:sp>
      </p:grpSp>
      <p:grpSp>
        <p:nvGrpSpPr>
          <p:cNvPr id="99" name="组合 98"/>
          <p:cNvGrpSpPr/>
          <p:nvPr>
            <p:custDataLst>
              <p:tags r:id="rId28"/>
            </p:custDataLst>
          </p:nvPr>
        </p:nvGrpSpPr>
        <p:grpSpPr>
          <a:xfrm>
            <a:off x="7157875" y="4950615"/>
            <a:ext cx="3449452" cy="764519"/>
            <a:chOff x="6114795" y="2076021"/>
            <a:chExt cx="3449452" cy="764519"/>
          </a:xfrm>
        </p:grpSpPr>
        <p:sp>
          <p:nvSpPr>
            <p:cNvPr id="100" name="文本框 99"/>
            <p:cNvSpPr txBox="1"/>
            <p:nvPr>
              <p:custDataLst>
                <p:tags r:id="rId29"/>
              </p:custDataLst>
            </p:nvPr>
          </p:nvSpPr>
          <p:spPr>
            <a:xfrm>
              <a:off x="6770034" y="2076021"/>
              <a:ext cx="697627" cy="400110"/>
            </a:xfrm>
            <a:prstGeom prst="rect">
              <a:avLst/>
            </a:prstGeom>
            <a:noFill/>
          </p:spPr>
          <p:txBody>
            <a:bodyPr wrap="none" rtlCol="0">
              <a:spAutoFit/>
            </a:bodyPr>
            <a:lstStyle>
              <a:defPPr>
                <a:defRPr lang="zh-CN"/>
              </a:defPPr>
              <a:lvl1pPr>
                <a:defRPr sz="2000" b="1">
                  <a:solidFill>
                    <a:schemeClr val="bg1"/>
                  </a:solidFill>
                  <a:cs typeface="+mn-ea"/>
                </a:defRPr>
              </a:lvl1pPr>
            </a:lstStyle>
            <a:p>
              <a:r>
                <a:rPr lang="zh-CN" altLang="en-US" dirty="0">
                  <a:sym typeface="+mn-lt"/>
                </a:rPr>
                <a:t>致谢</a:t>
              </a:r>
              <a:endParaRPr lang="zh-CN" altLang="en-US" dirty="0">
                <a:sym typeface="+mn-lt"/>
              </a:endParaRPr>
            </a:p>
          </p:txBody>
        </p:sp>
        <p:grpSp>
          <p:nvGrpSpPr>
            <p:cNvPr id="101" name="组合 100"/>
            <p:cNvGrpSpPr/>
            <p:nvPr/>
          </p:nvGrpSpPr>
          <p:grpSpPr>
            <a:xfrm>
              <a:off x="6114795" y="2116218"/>
              <a:ext cx="604654" cy="584193"/>
              <a:chOff x="6114795" y="2116218"/>
              <a:chExt cx="604654" cy="584193"/>
            </a:xfrm>
          </p:grpSpPr>
          <p:grpSp>
            <p:nvGrpSpPr>
              <p:cNvPr id="103" name="组合 102"/>
              <p:cNvGrpSpPr/>
              <p:nvPr/>
            </p:nvGrpSpPr>
            <p:grpSpPr>
              <a:xfrm>
                <a:off x="6117336" y="2116218"/>
                <a:ext cx="558519" cy="558520"/>
                <a:chOff x="6117336" y="2116218"/>
                <a:chExt cx="558519" cy="558520"/>
              </a:xfrm>
            </p:grpSpPr>
            <p:sp>
              <p:nvSpPr>
                <p:cNvPr id="105" name="椭圆 104"/>
                <p:cNvSpPr/>
                <p:nvPr>
                  <p:custDataLst>
                    <p:tags r:id="rId30"/>
                  </p:custDataLst>
                </p:nvPr>
              </p:nvSpPr>
              <p:spPr>
                <a:xfrm>
                  <a:off x="6117336" y="2116218"/>
                  <a:ext cx="558519" cy="558520"/>
                </a:xfrm>
                <a:prstGeom prst="ellipse">
                  <a:avLst/>
                </a:prstGeom>
                <a:solidFill>
                  <a:srgbClr val="2F6CBF">
                    <a:alpha val="50000"/>
                  </a:srgb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p:cNvSpPr/>
                <p:nvPr>
                  <p:custDataLst>
                    <p:tags r:id="rId31"/>
                  </p:custDataLst>
                </p:nvPr>
              </p:nvSpPr>
              <p:spPr>
                <a:xfrm>
                  <a:off x="6162187" y="2161069"/>
                  <a:ext cx="468816" cy="468817"/>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rgbClr val="00041D"/>
                    </a:solidFill>
                    <a:cs typeface="+mn-ea"/>
                    <a:sym typeface="+mn-lt"/>
                  </a:endParaRPr>
                </a:p>
              </p:txBody>
            </p:sp>
          </p:grpSp>
          <p:sp>
            <p:nvSpPr>
              <p:cNvPr id="104" name="文本框 103"/>
              <p:cNvSpPr txBox="1"/>
              <p:nvPr>
                <p:custDataLst>
                  <p:tags r:id="rId32"/>
                </p:custDataLst>
              </p:nvPr>
            </p:nvSpPr>
            <p:spPr>
              <a:xfrm>
                <a:off x="6114795" y="2177191"/>
                <a:ext cx="604654" cy="523220"/>
              </a:xfrm>
              <a:prstGeom prst="rect">
                <a:avLst/>
              </a:prstGeom>
              <a:noFill/>
            </p:spPr>
            <p:txBody>
              <a:bodyPr wrap="none" rtlCol="0" anchor="ctr">
                <a:spAutoFit/>
              </a:bodyPr>
              <a:lstStyle/>
              <a:p>
                <a:pPr algn="ctr"/>
                <a:r>
                  <a:rPr lang="en-US" altLang="zh-CN" sz="2800" dirty="0">
                    <a:solidFill>
                      <a:srgbClr val="00041D"/>
                    </a:solidFill>
                    <a:cs typeface="+mn-ea"/>
                    <a:sym typeface="+mn-lt"/>
                  </a:rPr>
                  <a:t>05</a:t>
                </a:r>
                <a:endParaRPr lang="zh-CN" altLang="en-US" sz="2800" dirty="0">
                  <a:solidFill>
                    <a:srgbClr val="00041D"/>
                  </a:solidFill>
                  <a:cs typeface="+mn-ea"/>
                  <a:sym typeface="+mn-lt"/>
                </a:endParaRPr>
              </a:p>
            </p:txBody>
          </p:sp>
        </p:grpSp>
        <p:sp>
          <p:nvSpPr>
            <p:cNvPr id="102" name="文本框 101"/>
            <p:cNvSpPr txBox="1"/>
            <p:nvPr>
              <p:custDataLst>
                <p:tags r:id="rId33"/>
              </p:custDataLst>
            </p:nvPr>
          </p:nvSpPr>
          <p:spPr>
            <a:xfrm>
              <a:off x="6791551" y="2378875"/>
              <a:ext cx="2772696" cy="461665"/>
            </a:xfrm>
            <a:prstGeom prst="rect">
              <a:avLst/>
            </a:prstGeom>
            <a:noFill/>
          </p:spPr>
          <p:txBody>
            <a:bodyPr wrap="square" rtlCol="0">
              <a:spAutoFit/>
            </a:bodyPr>
            <a:lstStyle/>
            <a:p>
              <a:pPr lvl="0" algn="l">
                <a:buClrTx/>
                <a:buSzTx/>
                <a:buFontTx/>
              </a:pPr>
              <a:r>
                <a:rPr lang="en-US" altLang="zh-CN" sz="1200" dirty="0">
                  <a:solidFill>
                    <a:schemeClr val="bg1">
                      <a:lumMod val="95000"/>
                      <a:alpha val="70000"/>
                    </a:schemeClr>
                  </a:solidFill>
                  <a:cs typeface="+mn-ea"/>
                  <a:sym typeface="+mn-lt"/>
                </a:rPr>
                <a:t>Thanks</a:t>
              </a:r>
              <a:endParaRPr lang="en-US" altLang="zh-CN" sz="1200" dirty="0">
                <a:solidFill>
                  <a:schemeClr val="bg1">
                    <a:lumMod val="95000"/>
                    <a:alpha val="70000"/>
                  </a:schemeClr>
                </a:solidFill>
                <a:cs typeface="+mn-ea"/>
                <a:sym typeface="+mn-lt"/>
              </a:endParaRPr>
            </a:p>
            <a:p>
              <a:pPr lvl="0" algn="l">
                <a:buClrTx/>
                <a:buSzTx/>
                <a:buFontTx/>
              </a:pPr>
              <a:endParaRPr lang="en-US" altLang="zh-CN" sz="1200" dirty="0">
                <a:solidFill>
                  <a:schemeClr val="bg1">
                    <a:lumMod val="95000"/>
                    <a:alpha val="70000"/>
                  </a:schemeClr>
                </a:solidFill>
                <a:cs typeface="+mn-ea"/>
                <a:sym typeface="+mn-lt"/>
              </a:endParaRPr>
            </a:p>
          </p:txBody>
        </p:sp>
      </p:grpSp>
      <p:sp>
        <p:nvSpPr>
          <p:cNvPr id="54" name="TextBox 4"/>
          <p:cNvSpPr txBox="1"/>
          <p:nvPr/>
        </p:nvSpPr>
        <p:spPr>
          <a:xfrm>
            <a:off x="0" y="4"/>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grpSp>
        <p:nvGrpSpPr>
          <p:cNvPr id="2" name="组 1"/>
          <p:cNvGrpSpPr/>
          <p:nvPr/>
        </p:nvGrpSpPr>
        <p:grpSpPr>
          <a:xfrm>
            <a:off x="8853530" y="-5097349"/>
            <a:ext cx="8948964" cy="12105059"/>
            <a:chOff x="4855953" y="-2833465"/>
            <a:chExt cx="8948964" cy="12105059"/>
          </a:xfrm>
        </p:grpSpPr>
        <p:sp>
          <p:nvSpPr>
            <p:cNvPr id="4" name="任意多边形(F) 10"/>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ln>
          </p:spPr>
          <p:txBody>
            <a:bodyPr vert="horz" wrap="square" lIns="91440" tIns="45720" rIns="91440" bIns="45720" numCol="1" rtlCol="0" anchor="t" anchorCtr="0" compatLnSpc="1"/>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7" name="任意多边形(F) 11"/>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ln>
          </p:spPr>
          <p:txBody>
            <a:bodyPr vert="horz" wrap="square" lIns="91440" tIns="45720" rIns="91440" bIns="45720" numCol="1" rtlCol="0" anchor="t" anchorCtr="0" compatLnSpc="1"/>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8" name="任意多边形(F) 12"/>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latin typeface="Microsoft YaHei UI" panose="020B0503020204020204" pitchFamily="34" charset="-122"/>
                <a:ea typeface="Microsoft YaHei UI" panose="020B0503020204020204"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500"/>
                                        <p:tgtEl>
                                          <p:spTgt spid="8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00041D"/>
        </a:solidFill>
        <a:effectLst/>
      </p:bgPr>
    </p:bg>
    <p:spTree>
      <p:nvGrpSpPr>
        <p:cNvPr id="1" name=""/>
        <p:cNvGrpSpPr/>
        <p:nvPr/>
      </p:nvGrpSpPr>
      <p:grpSpPr>
        <a:xfrm>
          <a:off x="0" y="0"/>
          <a:ext cx="0" cy="0"/>
          <a:chOff x="0" y="0"/>
          <a:chExt cx="0" cy="0"/>
        </a:xfrm>
      </p:grpSpPr>
      <p:sp>
        <p:nvSpPr>
          <p:cNvPr id="17" name="TextBox 6"/>
          <p:cNvSpPr txBox="1"/>
          <p:nvPr/>
        </p:nvSpPr>
        <p:spPr>
          <a:xfrm>
            <a:off x="4978085" y="2469550"/>
            <a:ext cx="1984775" cy="646331"/>
          </a:xfrm>
          <a:prstGeom prst="rect">
            <a:avLst/>
          </a:prstGeom>
          <a:noFill/>
        </p:spPr>
        <p:txBody>
          <a:bodyPr wrap="none" rtlCol="0">
            <a:spAutoFit/>
          </a:bodyPr>
          <a:lstStyle/>
          <a:p>
            <a:pPr algn="ctr" defTabSz="1219200"/>
            <a:r>
              <a:rPr lang="en-US" altLang="zh-CN" sz="3600" dirty="0">
                <a:solidFill>
                  <a:schemeClr val="bg1"/>
                </a:solidFill>
                <a:cs typeface="+mn-ea"/>
                <a:sym typeface="+mn-lt"/>
              </a:rPr>
              <a:t>PART 05</a:t>
            </a:r>
            <a:endParaRPr lang="zh-CN" altLang="en-US" sz="3600" dirty="0">
              <a:solidFill>
                <a:schemeClr val="bg1"/>
              </a:solidFill>
              <a:cs typeface="+mn-ea"/>
              <a:sym typeface="+mn-lt"/>
            </a:endParaRPr>
          </a:p>
        </p:txBody>
      </p:sp>
      <p:sp>
        <p:nvSpPr>
          <p:cNvPr id="18" name="TextBox 7"/>
          <p:cNvSpPr txBox="1"/>
          <p:nvPr/>
        </p:nvSpPr>
        <p:spPr>
          <a:xfrm>
            <a:off x="4642394" y="3083534"/>
            <a:ext cx="2631440" cy="829945"/>
          </a:xfrm>
          <a:prstGeom prst="rect">
            <a:avLst/>
          </a:prstGeom>
          <a:noFill/>
        </p:spPr>
        <p:txBody>
          <a:bodyPr wrap="none" rtlCol="0">
            <a:spAutoFit/>
          </a:bodyPr>
          <a:lstStyle>
            <a:defPPr>
              <a:defRPr lang="zh-CN"/>
            </a:defPPr>
            <a:lvl1pPr algn="ctr" defTabSz="1219200">
              <a:defRPr sz="4800" b="1">
                <a:solidFill>
                  <a:schemeClr val="bg1"/>
                </a:solidFill>
                <a:latin typeface="Calibri" panose="020F0502020204030204" pitchFamily="34" charset="0"/>
                <a:ea typeface="微软雅黑" panose="020B0503020204020204" pitchFamily="34" charset="-122"/>
                <a:cs typeface="+mn-ea"/>
              </a:defRPr>
            </a:lvl1pPr>
          </a:lstStyle>
          <a:p>
            <a:r>
              <a:rPr lang="zh-CN" altLang="en-US" dirty="0">
                <a:latin typeface="+mn-lt"/>
                <a:ea typeface="+mn-ea"/>
                <a:sym typeface="+mn-lt"/>
              </a:rPr>
              <a:t>学习制茶</a:t>
            </a:r>
            <a:endParaRPr lang="zh-CN" altLang="en-US" dirty="0">
              <a:latin typeface="+mn-lt"/>
              <a:ea typeface="+mn-ea"/>
              <a:sym typeface="+mn-lt"/>
            </a:endParaRPr>
          </a:p>
        </p:txBody>
      </p:sp>
      <p:cxnSp>
        <p:nvCxnSpPr>
          <p:cNvPr id="20" name="直接连接符 19"/>
          <p:cNvCxnSpPr/>
          <p:nvPr/>
        </p:nvCxnSpPr>
        <p:spPr>
          <a:xfrm>
            <a:off x="3309649" y="3494200"/>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449163" y="3494200"/>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922429" y="4106999"/>
            <a:ext cx="2071370" cy="368300"/>
          </a:xfrm>
          <a:prstGeom prst="rect">
            <a:avLst/>
          </a:prstGeom>
          <a:noFill/>
        </p:spPr>
        <p:txBody>
          <a:bodyPr wrap="none" rtlCol="0" anchor="t">
            <a:spAutoFit/>
          </a:bodyPr>
          <a:lstStyle/>
          <a:p>
            <a:pPr lvl="0" algn="l">
              <a:buClrTx/>
              <a:buSzTx/>
              <a:buFontTx/>
            </a:pPr>
            <a:r>
              <a:rPr lang="en-US" altLang="zh-CN" dirty="0">
                <a:solidFill>
                  <a:schemeClr val="bg1">
                    <a:lumMod val="95000"/>
                    <a:alpha val="70000"/>
                  </a:schemeClr>
                </a:solidFill>
                <a:cs typeface="+mn-ea"/>
                <a:sym typeface="+mn-lt"/>
              </a:rPr>
              <a:t>Learn tea making</a:t>
            </a:r>
            <a:endParaRPr lang="zh-CN" altLang="en-US"/>
          </a:p>
        </p:txBody>
      </p:sp>
    </p:spTree>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4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0000">
                                          <p:cBhvr additive="base">
                                            <p:cTn id="11" dur="75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ppt_x"/>
                                              </p:val>
                                            </p:tav>
                                            <p:tav tm="100000">
                                              <p:val>
                                                <p:strVal val="#ppt_x"/>
                                              </p:val>
                                            </p:tav>
                                          </p:tavLst>
                                        </p:anim>
                                        <p:anim calcmode="lin" valueType="num">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descr="图片包含 桌子, 小, 电脑, 柜台&#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2645"/>
            <a:ext cx="12192000" cy="7123289"/>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黑胶唱片和它的封面&#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9236"/>
            <a:ext cx="12192000" cy="6976472"/>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041D"/>
        </a:solidFill>
        <a:effectLst/>
      </p:bgPr>
    </p:bg>
    <p:spTree>
      <p:nvGrpSpPr>
        <p:cNvPr id="1" name=""/>
        <p:cNvGrpSpPr/>
        <p:nvPr/>
      </p:nvGrpSpPr>
      <p:grpSpPr>
        <a:xfrm>
          <a:off x="0" y="0"/>
          <a:ext cx="0" cy="0"/>
          <a:chOff x="0" y="0"/>
          <a:chExt cx="0" cy="0"/>
        </a:xfrm>
      </p:grpSpPr>
      <p:sp>
        <p:nvSpPr>
          <p:cNvPr id="17" name="TextBox 6"/>
          <p:cNvSpPr txBox="1"/>
          <p:nvPr/>
        </p:nvSpPr>
        <p:spPr>
          <a:xfrm>
            <a:off x="5192171" y="2400043"/>
            <a:ext cx="1984775" cy="646331"/>
          </a:xfrm>
          <a:prstGeom prst="rect">
            <a:avLst/>
          </a:prstGeom>
          <a:noFill/>
        </p:spPr>
        <p:txBody>
          <a:bodyPr wrap="none" rtlCol="0">
            <a:spAutoFit/>
          </a:bodyPr>
          <a:lstStyle/>
          <a:p>
            <a:pPr algn="ctr" defTabSz="1219200"/>
            <a:r>
              <a:rPr lang="en-US" altLang="zh-CN" sz="3600" dirty="0">
                <a:solidFill>
                  <a:schemeClr val="bg1"/>
                </a:solidFill>
                <a:cs typeface="+mn-ea"/>
                <a:sym typeface="+mn-lt"/>
              </a:rPr>
              <a:t>PART 06</a:t>
            </a:r>
            <a:endParaRPr lang="zh-CN" altLang="en-US" sz="3600" dirty="0">
              <a:solidFill>
                <a:schemeClr val="bg1"/>
              </a:solidFill>
              <a:cs typeface="+mn-ea"/>
              <a:sym typeface="+mn-lt"/>
            </a:endParaRPr>
          </a:p>
        </p:txBody>
      </p:sp>
      <p:sp>
        <p:nvSpPr>
          <p:cNvPr id="18" name="TextBox 7"/>
          <p:cNvSpPr txBox="1"/>
          <p:nvPr/>
        </p:nvSpPr>
        <p:spPr>
          <a:xfrm>
            <a:off x="4244340" y="3014027"/>
            <a:ext cx="3855720" cy="829945"/>
          </a:xfrm>
          <a:prstGeom prst="rect">
            <a:avLst/>
          </a:prstGeom>
          <a:noFill/>
        </p:spPr>
        <p:txBody>
          <a:bodyPr wrap="none" rtlCol="0">
            <a:spAutoFit/>
          </a:bodyPr>
          <a:lstStyle>
            <a:defPPr>
              <a:defRPr lang="zh-CN"/>
            </a:defPPr>
            <a:lvl1pPr algn="ctr" defTabSz="1219200">
              <a:defRPr sz="4800" b="1">
                <a:solidFill>
                  <a:schemeClr val="bg1"/>
                </a:solidFill>
                <a:latin typeface="Calibri" panose="020F0502020204030204" pitchFamily="34" charset="0"/>
                <a:ea typeface="微软雅黑" panose="020B0503020204020204" pitchFamily="34" charset="-122"/>
                <a:cs typeface="+mn-ea"/>
              </a:defRPr>
            </a:lvl1pPr>
          </a:lstStyle>
          <a:p>
            <a:r>
              <a:rPr lang="zh-CN" altLang="en-US" dirty="0">
                <a:latin typeface="+mn-lt"/>
                <a:ea typeface="+mn-ea"/>
                <a:sym typeface="+mn-lt"/>
              </a:rPr>
              <a:t>河流运输游戏</a:t>
            </a:r>
            <a:endParaRPr lang="zh-CN" altLang="en-US" dirty="0">
              <a:latin typeface="+mn-lt"/>
              <a:ea typeface="+mn-ea"/>
              <a:sym typeface="+mn-lt"/>
            </a:endParaRPr>
          </a:p>
        </p:txBody>
      </p:sp>
      <p:cxnSp>
        <p:nvCxnSpPr>
          <p:cNvPr id="20" name="直接连接符 19"/>
          <p:cNvCxnSpPr/>
          <p:nvPr/>
        </p:nvCxnSpPr>
        <p:spPr>
          <a:xfrm>
            <a:off x="3067170" y="3424693"/>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8234749" y="3424693"/>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20895" y="3977167"/>
            <a:ext cx="3102610" cy="368300"/>
          </a:xfrm>
          <a:prstGeom prst="rect">
            <a:avLst/>
          </a:prstGeom>
          <a:noFill/>
        </p:spPr>
        <p:txBody>
          <a:bodyPr wrap="none" rtlCol="0" anchor="t">
            <a:spAutoFit/>
          </a:bodyPr>
          <a:lstStyle/>
          <a:p>
            <a:pPr lvl="0" algn="l">
              <a:buClrTx/>
              <a:buSzTx/>
              <a:buFontTx/>
            </a:pPr>
            <a:r>
              <a:rPr lang="en-US" altLang="zh-CN" dirty="0">
                <a:solidFill>
                  <a:schemeClr val="bg1">
                    <a:lumMod val="95000"/>
                    <a:alpha val="70000"/>
                  </a:schemeClr>
                </a:solidFill>
                <a:cs typeface="+mn-ea"/>
                <a:sym typeface="+mn-lt"/>
              </a:rPr>
              <a:t>River Transportation Game</a:t>
            </a:r>
            <a:endParaRPr lang="zh-CN" altLang="en-US"/>
          </a:p>
        </p:txBody>
      </p:sp>
    </p:spTree>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4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0000">
                                          <p:cBhvr additive="base">
                                            <p:cTn id="11" dur="75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ppt_x"/>
                                              </p:val>
                                            </p:tav>
                                            <p:tav tm="100000">
                                              <p:val>
                                                <p:strVal val="#ppt_x"/>
                                              </p:val>
                                            </p:tav>
                                          </p:tavLst>
                                        </p:anim>
                                        <p:anim calcmode="lin" valueType="num">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descr="图片包含 图形用户界面&#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71" y="0"/>
            <a:ext cx="12180857" cy="6858000"/>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2">
                <a:lumMod val="50000"/>
              </a:schemeClr>
            </a:gs>
            <a:gs pos="19000">
              <a:srgbClr val="00041D"/>
            </a:gs>
            <a:gs pos="100000">
              <a:srgbClr val="17335D"/>
            </a:gs>
          </a:gsLst>
          <a:lin ang="7800000" scaled="0"/>
        </a:gradFill>
        <a:effectLst/>
      </p:bgPr>
    </p:bg>
    <p:spTree>
      <p:nvGrpSpPr>
        <p:cNvPr id="1" name=""/>
        <p:cNvGrpSpPr/>
        <p:nvPr/>
      </p:nvGrpSpPr>
      <p:grpSpPr>
        <a:xfrm>
          <a:off x="0" y="0"/>
          <a:ext cx="0" cy="0"/>
          <a:chOff x="0" y="0"/>
          <a:chExt cx="0" cy="0"/>
        </a:xfrm>
      </p:grpSpPr>
      <p:sp>
        <p:nvSpPr>
          <p:cNvPr id="18" name="TextBox 7"/>
          <p:cNvSpPr txBox="1"/>
          <p:nvPr/>
        </p:nvSpPr>
        <p:spPr>
          <a:xfrm>
            <a:off x="1954605" y="1997839"/>
            <a:ext cx="1015663" cy="2862322"/>
          </a:xfrm>
          <a:prstGeom prst="rect">
            <a:avLst/>
          </a:prstGeom>
          <a:noFill/>
        </p:spPr>
        <p:txBody>
          <a:bodyPr vert="eaVert" wrap="none" rtlCol="0">
            <a:spAutoFit/>
          </a:bodyPr>
          <a:lstStyle>
            <a:defPPr>
              <a:defRPr lang="zh-CN"/>
            </a:defPPr>
            <a:lvl1pPr algn="ctr" defTabSz="1219200">
              <a:defRPr sz="4800" b="1">
                <a:solidFill>
                  <a:schemeClr val="bg1"/>
                </a:solidFill>
                <a:latin typeface="Calibri" panose="020F0502020204030204" pitchFamily="34" charset="0"/>
                <a:ea typeface="微软雅黑" panose="020B0503020204020204" pitchFamily="34" charset="-122"/>
                <a:cs typeface="+mn-ea"/>
              </a:defRPr>
            </a:lvl1pPr>
          </a:lstStyle>
          <a:p>
            <a:r>
              <a:rPr lang="zh-CN" altLang="en-US" sz="5400" dirty="0">
                <a:latin typeface="+mn-lt"/>
                <a:ea typeface="+mn-ea"/>
                <a:sym typeface="+mn-lt"/>
              </a:rPr>
              <a:t>资料拓展</a:t>
            </a:r>
            <a:endParaRPr lang="zh-CN" altLang="en-US" sz="5400" dirty="0">
              <a:latin typeface="+mn-lt"/>
              <a:ea typeface="+mn-ea"/>
              <a:sym typeface="+mn-lt"/>
            </a:endParaRPr>
          </a:p>
        </p:txBody>
      </p:sp>
      <p:grpSp>
        <p:nvGrpSpPr>
          <p:cNvPr id="2" name="组 93" descr="此图像是一个抽象的形状。 "/>
          <p:cNvGrpSpPr/>
          <p:nvPr/>
        </p:nvGrpSpPr>
        <p:grpSpPr>
          <a:xfrm rot="15794589">
            <a:off x="3292812" y="-27292"/>
            <a:ext cx="11759202" cy="12957404"/>
            <a:chOff x="4855953" y="-2833465"/>
            <a:chExt cx="8948964" cy="12105059"/>
          </a:xfrm>
        </p:grpSpPr>
        <p:sp>
          <p:nvSpPr>
            <p:cNvPr id="3" name="任意多边形(F) 10"/>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ln>
          </p:spPr>
          <p:txBody>
            <a:bodyPr vert="horz" wrap="square" lIns="91440" tIns="45720" rIns="91440" bIns="45720" numCol="1" rtlCol="0" anchor="t" anchorCtr="0" compatLnSpc="1"/>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任意多边形(F) 11"/>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ln>
          </p:spPr>
          <p:txBody>
            <a:bodyPr vert="horz" wrap="square" lIns="91440" tIns="45720" rIns="91440" bIns="45720" numCol="1" rtlCol="0" anchor="t" anchorCtr="0" compatLnSpc="1"/>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任意多边形(F) 12"/>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ln>
          </p:spPr>
          <p:txBody>
            <a:bodyPr vert="horz" wrap="square" lIns="91440" tIns="45720" rIns="91440" bIns="45720" numCol="1" rtlCol="0" anchor="t" anchorCtr="0" compatLnSpc="1"/>
            <a:lstStyle/>
            <a:p>
              <a:pP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0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40000">
                                          <p:cBhvr additive="base">
                                            <p:cTn id="7" dur="75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8"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 name="组合 20"/>
          <p:cNvGrpSpPr/>
          <p:nvPr/>
        </p:nvGrpSpPr>
        <p:grpSpPr>
          <a:xfrm>
            <a:off x="-1" y="0"/>
            <a:ext cx="4800601" cy="6858002"/>
            <a:chOff x="-1" y="0"/>
            <a:chExt cx="4800601" cy="6858002"/>
          </a:xfrm>
        </p:grpSpPr>
        <p:sp>
          <p:nvSpPr>
            <p:cNvPr id="22" name="Rechteck 1"/>
            <p:cNvSpPr/>
            <p:nvPr/>
          </p:nvSpPr>
          <p:spPr>
            <a:xfrm>
              <a:off x="-1" y="2094"/>
              <a:ext cx="4800601" cy="6855908"/>
            </a:xfrm>
            <a:prstGeom prst="rect">
              <a:avLst/>
            </a:prstGeom>
            <a:blipFill>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endParaRPr lang="de-DE" sz="900">
                <a:solidFill>
                  <a:srgbClr val="F9F9F9"/>
                </a:solidFill>
                <a:cs typeface="+mn-ea"/>
                <a:sym typeface="+mn-lt"/>
              </a:endParaRPr>
            </a:p>
          </p:txBody>
        </p:sp>
        <p:sp>
          <p:nvSpPr>
            <p:cNvPr id="23" name="Rectangle 8"/>
            <p:cNvSpPr/>
            <p:nvPr/>
          </p:nvSpPr>
          <p:spPr>
            <a:xfrm>
              <a:off x="0" y="0"/>
              <a:ext cx="4800600" cy="6858000"/>
            </a:xfrm>
            <a:prstGeom prst="rect">
              <a:avLst/>
            </a:pr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24" name="Title 1"/>
          <p:cNvSpPr txBox="1"/>
          <p:nvPr/>
        </p:nvSpPr>
        <p:spPr>
          <a:xfrm>
            <a:off x="4953000" y="3380692"/>
            <a:ext cx="486695" cy="2142824"/>
          </a:xfrm>
          <a:prstGeom prst="rect">
            <a:avLst/>
          </a:prstGeom>
        </p:spPr>
        <p:txBody>
          <a:bodyPr vert="horz" lIns="36000"/>
          <a:lstStyle>
            <a:lvl1pPr algn="l" defTabSz="914400" rtl="0" eaLnBrk="1" latinLnBrk="0" hangingPunct="1">
              <a:lnSpc>
                <a:spcPct val="90000"/>
              </a:lnSpc>
              <a:spcBef>
                <a:spcPct val="0"/>
              </a:spcBef>
              <a:buNone/>
              <a:defRPr sz="3200" kern="1200">
                <a:solidFill>
                  <a:schemeClr val="bg2">
                    <a:lumMod val="50000"/>
                  </a:schemeClr>
                </a:solidFill>
                <a:latin typeface="+mj-lt"/>
                <a:ea typeface="+mj-ea"/>
                <a:cs typeface="+mj-cs"/>
              </a:defRPr>
            </a:lvl1pPr>
          </a:lstStyle>
          <a:p>
            <a:pPr>
              <a:lnSpc>
                <a:spcPct val="100000"/>
              </a:lnSpc>
            </a:pPr>
            <a:r>
              <a:rPr lang="zh-CN" altLang="en-US" sz="3600" b="1" dirty="0">
                <a:solidFill>
                  <a:schemeClr val="bg1"/>
                </a:solidFill>
                <a:latin typeface="+mn-lt"/>
                <a:ea typeface="+mn-ea"/>
                <a:cs typeface="+mn-ea"/>
                <a:sym typeface="+mn-lt"/>
              </a:rPr>
              <a:t>山歌文</a:t>
            </a:r>
            <a:endParaRPr lang="en-US" altLang="zh-CN" sz="3600" b="1" dirty="0">
              <a:solidFill>
                <a:schemeClr val="bg1"/>
              </a:solidFill>
              <a:latin typeface="+mn-lt"/>
              <a:ea typeface="+mn-ea"/>
              <a:cs typeface="+mn-ea"/>
              <a:sym typeface="+mn-lt"/>
            </a:endParaRPr>
          </a:p>
          <a:p>
            <a:pPr>
              <a:lnSpc>
                <a:spcPct val="100000"/>
              </a:lnSpc>
            </a:pPr>
            <a:r>
              <a:rPr lang="zh-CN" altLang="en-US" sz="3600" b="1" dirty="0">
                <a:solidFill>
                  <a:schemeClr val="bg1"/>
                </a:solidFill>
                <a:latin typeface="+mn-lt"/>
                <a:ea typeface="+mn-ea"/>
                <a:cs typeface="+mn-ea"/>
                <a:sym typeface="+mn-lt"/>
              </a:rPr>
              <a:t>化</a:t>
            </a:r>
            <a:endParaRPr lang="en-US" altLang="zh-CN" sz="3600" b="1" dirty="0">
              <a:solidFill>
                <a:schemeClr val="bg1"/>
              </a:solidFill>
              <a:latin typeface="+mn-lt"/>
              <a:ea typeface="+mn-ea"/>
              <a:cs typeface="+mn-ea"/>
              <a:sym typeface="+mn-lt"/>
            </a:endParaRPr>
          </a:p>
        </p:txBody>
      </p:sp>
      <p:sp>
        <p:nvSpPr>
          <p:cNvPr id="25" name="等腰三角形 24"/>
          <p:cNvSpPr/>
          <p:nvPr/>
        </p:nvSpPr>
        <p:spPr bwMode="auto">
          <a:xfrm rot="5400000">
            <a:off x="2760966" y="5004982"/>
            <a:ext cx="186616" cy="235052"/>
          </a:xfrm>
          <a:prstGeom prst="triangle">
            <a:avLst/>
          </a:prstGeom>
          <a:solidFill>
            <a:schemeClr val="bg1"/>
          </a:solidFill>
          <a:ln>
            <a:noFill/>
          </a:ln>
        </p:spPr>
        <p:txBody>
          <a:bodyPr vert="horz" wrap="square" lIns="91440" tIns="45720" rIns="91440" bIns="45720" numCol="1" rtlCol="0" anchor="t" anchorCtr="0" compatLnSpc="1"/>
          <a:lstStyle/>
          <a:p>
            <a:pPr algn="ctr"/>
            <a:endParaRPr lang="zh-CN" altLang="en-US">
              <a:cs typeface="+mn-ea"/>
              <a:sym typeface="+mn-lt"/>
            </a:endParaRPr>
          </a:p>
        </p:txBody>
      </p:sp>
      <p:sp>
        <p:nvSpPr>
          <p:cNvPr id="28" name="Title 1"/>
          <p:cNvSpPr txBox="1"/>
          <p:nvPr/>
        </p:nvSpPr>
        <p:spPr>
          <a:xfrm>
            <a:off x="11325922" y="609600"/>
            <a:ext cx="486695" cy="653439"/>
          </a:xfrm>
          <a:prstGeom prst="rect">
            <a:avLst/>
          </a:prstGeom>
        </p:spPr>
        <p:txBody>
          <a:bodyPr vert="horz" lIns="36000"/>
          <a:lstStyle>
            <a:lvl1pPr algn="l" defTabSz="914400" rtl="0" eaLnBrk="1" latinLnBrk="0" hangingPunct="1">
              <a:lnSpc>
                <a:spcPct val="90000"/>
              </a:lnSpc>
              <a:spcBef>
                <a:spcPct val="0"/>
              </a:spcBef>
              <a:buNone/>
              <a:defRPr sz="3200" kern="1200">
                <a:solidFill>
                  <a:schemeClr val="bg2">
                    <a:lumMod val="50000"/>
                  </a:schemeClr>
                </a:solidFill>
                <a:latin typeface="+mj-lt"/>
                <a:ea typeface="+mj-ea"/>
                <a:cs typeface="+mj-cs"/>
              </a:defRPr>
            </a:lvl1pPr>
          </a:lstStyle>
          <a:p>
            <a:pPr>
              <a:lnSpc>
                <a:spcPct val="100000"/>
              </a:lnSpc>
            </a:pPr>
            <a:r>
              <a:rPr lang="en-US" altLang="zh-CN" sz="4400" b="1" dirty="0">
                <a:gradFill>
                  <a:gsLst>
                    <a:gs pos="0">
                      <a:srgbClr val="1190D5"/>
                    </a:gs>
                    <a:gs pos="52000">
                      <a:srgbClr val="EEF6FB"/>
                    </a:gs>
                    <a:gs pos="100000">
                      <a:srgbClr val="67389E"/>
                    </a:gs>
                  </a:gsLst>
                  <a:lin ang="2700000" scaled="0"/>
                </a:gradFill>
                <a:latin typeface="+mn-lt"/>
                <a:ea typeface="+mn-ea"/>
                <a:cs typeface="+mn-ea"/>
                <a:sym typeface="+mn-lt"/>
              </a:rPr>
              <a:t>+</a:t>
            </a:r>
            <a:endParaRPr lang="en-US" altLang="zh-CN" sz="4400" b="1" dirty="0">
              <a:gradFill>
                <a:gsLst>
                  <a:gs pos="0">
                    <a:srgbClr val="1190D5"/>
                  </a:gs>
                  <a:gs pos="52000">
                    <a:srgbClr val="EEF6FB"/>
                  </a:gs>
                  <a:gs pos="100000">
                    <a:srgbClr val="67389E"/>
                  </a:gs>
                </a:gsLst>
                <a:lin ang="2700000" scaled="0"/>
              </a:gradFill>
              <a:latin typeface="+mn-lt"/>
              <a:ea typeface="+mn-ea"/>
              <a:cs typeface="+mn-ea"/>
              <a:sym typeface="+mn-lt"/>
            </a:endParaRPr>
          </a:p>
        </p:txBody>
      </p:sp>
      <p:sp>
        <p:nvSpPr>
          <p:cNvPr id="26" name="矩形 25"/>
          <p:cNvSpPr/>
          <p:nvPr/>
        </p:nvSpPr>
        <p:spPr bwMode="auto">
          <a:xfrm>
            <a:off x="2362200" y="3200401"/>
            <a:ext cx="3267230" cy="2492170"/>
          </a:xfrm>
          <a:prstGeom prst="rect">
            <a:avLst/>
          </a:prstGeom>
          <a:noFill/>
          <a:ln w="101600">
            <a:gradFill>
              <a:gsLst>
                <a:gs pos="0">
                  <a:srgbClr val="67389E"/>
                </a:gs>
                <a:gs pos="58000">
                  <a:srgbClr val="0350A5"/>
                </a:gs>
                <a:gs pos="79000">
                  <a:srgbClr val="96CFEE"/>
                </a:gs>
                <a:gs pos="39000">
                  <a:srgbClr val="51B9EA"/>
                </a:gs>
                <a:gs pos="21000">
                  <a:srgbClr val="EEF6FB"/>
                </a:gs>
                <a:gs pos="100000">
                  <a:srgbClr val="67389E"/>
                </a:gs>
              </a:gsLst>
              <a:lin ang="2700000" scaled="0"/>
            </a:gradFill>
            <a:miter lim="800000"/>
          </a:ln>
          <a:effectLst>
            <a:outerShdw blurRad="254000" dist="63500" dir="2700000" algn="tl" rotWithShape="0">
              <a:prstClr val="black">
                <a:alpha val="30000"/>
              </a:prstClr>
            </a:outerShdw>
          </a:effectLst>
        </p:spPr>
        <p:txBody>
          <a:bodyPr vert="horz" wrap="square" lIns="91440" tIns="45720" rIns="91440" bIns="45720" numCol="1" rtlCol="0" anchor="t" anchorCtr="0" compatLnSpc="1"/>
          <a:lstStyle/>
          <a:p>
            <a:pPr algn="ctr"/>
            <a:endParaRPr lang="en-US" altLang="zh-CN" dirty="0">
              <a:cs typeface="+mn-ea"/>
              <a:sym typeface="+mn-lt"/>
            </a:endParaRPr>
          </a:p>
          <a:p>
            <a:pPr algn="ctr"/>
            <a:endParaRPr lang="zh-CN" altLang="en-US" dirty="0">
              <a:cs typeface="+mn-ea"/>
              <a:sym typeface="+mn-lt"/>
            </a:endParaRPr>
          </a:p>
        </p:txBody>
      </p:sp>
      <p:sp>
        <p:nvSpPr>
          <p:cNvPr id="2" name="文本框 1"/>
          <p:cNvSpPr txBox="1"/>
          <p:nvPr/>
        </p:nvSpPr>
        <p:spPr>
          <a:xfrm>
            <a:off x="5716905" y="1614170"/>
            <a:ext cx="6096000" cy="3415030"/>
          </a:xfrm>
          <a:prstGeom prst="rect">
            <a:avLst/>
          </a:prstGeom>
          <a:noFill/>
        </p:spPr>
        <p:txBody>
          <a:bodyPr wrap="square" rtlCol="0" anchor="t">
            <a:spAutoFit/>
          </a:bodyPr>
          <a:lstStyle/>
          <a:p>
            <a:r>
              <a:rPr lang="en-US" altLang="zh-CN" dirty="0">
                <a:solidFill>
                  <a:schemeClr val="bg1"/>
                </a:solidFill>
                <a:sym typeface="+mn-ea"/>
              </a:rPr>
              <a:t>1.  </a:t>
            </a:r>
            <a:r>
              <a:rPr lang="zh-CN" altLang="en-US">
                <a:solidFill>
                  <a:srgbClr val="FFFF00"/>
                </a:solidFill>
                <a:sym typeface="+mn-ea"/>
              </a:rPr>
              <a:t>泗科</a:t>
            </a:r>
            <a:r>
              <a:rPr lang="zh-CN" altLang="en-US">
                <a:solidFill>
                  <a:schemeClr val="bg1"/>
                </a:solidFill>
                <a:sym typeface="+mn-ea"/>
              </a:rPr>
              <a:t>——与早期的古粤语有关；《幸福生活乐无穷》、《花叶长青》《十八双送》《我们情义好因由》</a:t>
            </a:r>
            <a:endParaRPr lang="zh-CN" altLang="en-US">
              <a:solidFill>
                <a:schemeClr val="bg1"/>
              </a:solidFill>
            </a:endParaRPr>
          </a:p>
          <a:p>
            <a:r>
              <a:rPr lang="en-US" altLang="zh-CN" dirty="0">
                <a:solidFill>
                  <a:schemeClr val="bg1"/>
                </a:solidFill>
                <a:sym typeface="+mn-ea"/>
              </a:rPr>
              <a:t>2.  </a:t>
            </a:r>
            <a:r>
              <a:rPr lang="zh-CN" altLang="en-US">
                <a:solidFill>
                  <a:srgbClr val="FFFF00"/>
                </a:solidFill>
                <a:sym typeface="+mn-ea"/>
              </a:rPr>
              <a:t>南丰</a:t>
            </a:r>
            <a:r>
              <a:rPr lang="zh-CN" altLang="en-US">
                <a:solidFill>
                  <a:schemeClr val="bg1"/>
                </a:solidFill>
                <a:sym typeface="+mn-ea"/>
              </a:rPr>
              <a:t>——与当地的南丰土话有关。</a:t>
            </a:r>
            <a:endParaRPr lang="zh-CN" altLang="en-US">
              <a:solidFill>
                <a:schemeClr val="bg1"/>
              </a:solidFill>
            </a:endParaRPr>
          </a:p>
          <a:p>
            <a:r>
              <a:rPr lang="en-US" altLang="zh-CN" dirty="0">
                <a:solidFill>
                  <a:schemeClr val="bg1"/>
                </a:solidFill>
                <a:sym typeface="+mn-ea"/>
              </a:rPr>
              <a:t>3.</a:t>
            </a:r>
            <a:r>
              <a:rPr lang="zh-CN" altLang="en-US">
                <a:solidFill>
                  <a:srgbClr val="FF0000"/>
                </a:solidFill>
                <a:sym typeface="+mn-ea"/>
              </a:rPr>
              <a:t>面临的问题</a:t>
            </a:r>
            <a:r>
              <a:rPr lang="zh-CN" altLang="en-US">
                <a:solidFill>
                  <a:schemeClr val="bg1"/>
                </a:solidFill>
                <a:sym typeface="+mn-ea"/>
              </a:rPr>
              <a:t>：</a:t>
            </a:r>
            <a:endParaRPr lang="zh-CN" altLang="en-US">
              <a:solidFill>
                <a:schemeClr val="bg1"/>
              </a:solidFill>
            </a:endParaRPr>
          </a:p>
          <a:p>
            <a:r>
              <a:rPr lang="zh-CN" altLang="en-US">
                <a:solidFill>
                  <a:schemeClr val="bg1"/>
                </a:solidFill>
                <a:sym typeface="+mn-ea"/>
              </a:rPr>
              <a:t>受到现今社会上流行音乐的冲击+生活方式的改变（唱山歌已被取代）</a:t>
            </a:r>
            <a:endParaRPr lang="zh-CN" altLang="en-US">
              <a:solidFill>
                <a:schemeClr val="bg1"/>
              </a:solidFill>
            </a:endParaRPr>
          </a:p>
          <a:p>
            <a:r>
              <a:rPr lang="zh-CN" altLang="en-US">
                <a:solidFill>
                  <a:schemeClr val="bg1"/>
                </a:solidFill>
                <a:sym typeface="+mn-ea"/>
              </a:rPr>
              <a:t>①封开泗科的山歌如今只有该地的山歌传承人和山歌艺术团的艺人们在演唱；</a:t>
            </a:r>
            <a:endParaRPr lang="zh-CN" altLang="en-US">
              <a:solidFill>
                <a:schemeClr val="bg1"/>
              </a:solidFill>
            </a:endParaRPr>
          </a:p>
          <a:p>
            <a:r>
              <a:rPr lang="zh-CN" altLang="en-US">
                <a:solidFill>
                  <a:schemeClr val="bg1"/>
                </a:solidFill>
                <a:sym typeface="+mn-ea"/>
              </a:rPr>
              <a:t>②封开南丰的山歌只剩六七十岁的少数老艺人们在唱山歌中的生活歌，以及当地的“喃么佬”在礼俗仪式中唱仪式类的山歌。</a:t>
            </a:r>
            <a:endParaRPr lang="zh-CN" altLang="en-US">
              <a:solidFill>
                <a:srgbClr val="FFFF00"/>
              </a:solidFill>
            </a:endParaRPr>
          </a:p>
          <a:p>
            <a:r>
              <a:rPr lang="zh-CN" altLang="en-US" b="1">
                <a:solidFill>
                  <a:srgbClr val="FFFF00"/>
                </a:solidFill>
                <a:sym typeface="+mn-ea"/>
              </a:rPr>
              <a:t>（封开山歌是封开县的一种文化象征）</a:t>
            </a:r>
            <a:endParaRPr lang="zh-CN" altLang="en-US" b="1">
              <a:solidFill>
                <a:srgbClr val="FFFF00"/>
              </a:solidFill>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26"/>
                                        </p:tgtEl>
                                        <p:attrNameLst>
                                          <p:attrName>style.visibility</p:attrName>
                                        </p:attrNameLst>
                                      </p:cBhvr>
                                      <p:to>
                                        <p:strVal val="visible"/>
                                      </p:to>
                                    </p:set>
                                    <p:animEffect transition="in" filter="wheel(1)">
                                      <p:cBhvr>
                                        <p:cTn id="10" dur="1000"/>
                                        <p:tgtEl>
                                          <p:spTgt spid="2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22" presetClass="entr" presetSubtype="8" fill="hold" grpId="0" nodeType="withEffect">
                                  <p:stCondLst>
                                    <p:cond delay="4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randombar(horizontal)">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2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箭头3"/>
          <p:cNvSpPr>
            <a:spLocks noChangeArrowheads="1"/>
          </p:cNvSpPr>
          <p:nvPr/>
        </p:nvSpPr>
        <p:spPr bwMode="auto">
          <a:xfrm flipV="1">
            <a:off x="2043639" y="3685979"/>
            <a:ext cx="1091916" cy="1521488"/>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solidFill>
          <a:ln w="9525">
            <a:noFill/>
            <a:round/>
          </a:ln>
        </p:spPr>
        <p:txBody>
          <a:bodyPr wrap="none" lIns="82793" tIns="41396" rIns="82793" bIns="41396" anchor="ctr"/>
          <a:lstStyle/>
          <a:p>
            <a:pPr>
              <a:lnSpc>
                <a:spcPct val="130000"/>
              </a:lnSpc>
            </a:pPr>
            <a:endParaRPr lang="zh-CN" altLang="en-US" sz="1200" dirty="0">
              <a:solidFill>
                <a:srgbClr val="000000"/>
              </a:solidFill>
              <a:cs typeface="+mn-ea"/>
              <a:sym typeface="+mn-lt"/>
            </a:endParaRPr>
          </a:p>
        </p:txBody>
      </p:sp>
      <p:sp>
        <p:nvSpPr>
          <p:cNvPr id="28" name="箭头2"/>
          <p:cNvSpPr>
            <a:spLocks noChangeArrowheads="1"/>
          </p:cNvSpPr>
          <p:nvPr/>
        </p:nvSpPr>
        <p:spPr bwMode="auto">
          <a:xfrm rot="-5400000">
            <a:off x="2331435" y="3053261"/>
            <a:ext cx="325882" cy="1299295"/>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solidFill>
          <a:ln w="9525">
            <a:noFill/>
            <a:round/>
          </a:ln>
        </p:spPr>
        <p:txBody>
          <a:bodyPr wrap="none" lIns="82793" tIns="41396" rIns="82793" bIns="41396" anchor="ctr"/>
          <a:lstStyle/>
          <a:p>
            <a:pPr>
              <a:lnSpc>
                <a:spcPct val="130000"/>
              </a:lnSpc>
            </a:pPr>
            <a:endParaRPr lang="zh-CN" altLang="en-US" sz="1200" dirty="0">
              <a:solidFill>
                <a:srgbClr val="000000"/>
              </a:solidFill>
              <a:cs typeface="+mn-ea"/>
              <a:sym typeface="+mn-lt"/>
            </a:endParaRPr>
          </a:p>
        </p:txBody>
      </p:sp>
      <p:sp>
        <p:nvSpPr>
          <p:cNvPr id="29" name="箭头1"/>
          <p:cNvSpPr>
            <a:spLocks noChangeArrowheads="1"/>
          </p:cNvSpPr>
          <p:nvPr/>
        </p:nvSpPr>
        <p:spPr bwMode="auto">
          <a:xfrm>
            <a:off x="2037290" y="2024829"/>
            <a:ext cx="1091916" cy="1762724"/>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solidFill>
          <a:ln w="9525">
            <a:noFill/>
            <a:round/>
          </a:ln>
          <a:effectLst>
            <a:outerShdw blurRad="254000" dist="63500" dir="2700000" algn="tl" rotWithShape="0">
              <a:prstClr val="black">
                <a:alpha val="30000"/>
              </a:prstClr>
            </a:outerShdw>
          </a:effectLst>
        </p:spPr>
        <p:txBody>
          <a:bodyPr wrap="none" lIns="82793" tIns="41396" rIns="82793" bIns="41396" anchor="ctr"/>
          <a:lstStyle/>
          <a:p>
            <a:pPr>
              <a:lnSpc>
                <a:spcPct val="130000"/>
              </a:lnSpc>
            </a:pPr>
            <a:endParaRPr lang="zh-CN" altLang="en-US" sz="1200" dirty="0">
              <a:solidFill>
                <a:srgbClr val="000000"/>
              </a:solidFill>
              <a:cs typeface="+mn-ea"/>
              <a:sym typeface="+mn-lt"/>
            </a:endParaRPr>
          </a:p>
        </p:txBody>
      </p:sp>
      <p:sp>
        <p:nvSpPr>
          <p:cNvPr id="30" name="文本1"/>
          <p:cNvSpPr>
            <a:spLocks noChangeArrowheads="1"/>
          </p:cNvSpPr>
          <p:nvPr>
            <p:custDataLst>
              <p:tags r:id="rId1"/>
            </p:custDataLst>
          </p:nvPr>
        </p:nvSpPr>
        <p:spPr bwMode="auto">
          <a:xfrm>
            <a:off x="4504683" y="1637579"/>
            <a:ext cx="5910312" cy="1195606"/>
          </a:xfrm>
          <a:prstGeom prst="roundRect">
            <a:avLst>
              <a:gd name="adj" fmla="val 11505"/>
            </a:avLst>
          </a:prstGeom>
          <a:noFill/>
          <a:ln w="38100">
            <a:gradFill>
              <a:gsLst>
                <a:gs pos="0">
                  <a:srgbClr val="1190D5"/>
                </a:gs>
                <a:gs pos="53000">
                  <a:srgbClr val="EEF6FB"/>
                </a:gs>
                <a:gs pos="100000">
                  <a:srgbClr val="67389E"/>
                </a:gs>
              </a:gsLst>
            </a:gradFill>
            <a:round/>
          </a:ln>
        </p:spPr>
        <p:txBody>
          <a:bodyPr lIns="82793" tIns="41396" rIns="82793" bIns="41396" anchor="ctr"/>
          <a:lstStyle/>
          <a:p>
            <a:pPr>
              <a:lnSpc>
                <a:spcPct val="130000"/>
              </a:lnSpc>
            </a:pPr>
            <a:r>
              <a:rPr sz="1200" dirty="0">
                <a:solidFill>
                  <a:schemeClr val="bg1"/>
                </a:solidFill>
                <a:sym typeface="+mn-ea"/>
              </a:rPr>
              <a:t>字仲节，号片玉，谥孝肃，唐朝封州（今肇庆封开县）人，官至台州别驾。唐大中五年（851年）辛未科状元。自隋朝开科取士以来，他是</a:t>
            </a:r>
            <a:r>
              <a:rPr sz="1200" dirty="0">
                <a:solidFill>
                  <a:srgbClr val="FF0000"/>
                </a:solidFill>
                <a:sym typeface="+mn-ea"/>
              </a:rPr>
              <a:t>岭南第一个状元</a:t>
            </a:r>
            <a:r>
              <a:rPr sz="1200" dirty="0">
                <a:solidFill>
                  <a:schemeClr val="bg1"/>
                </a:solidFill>
                <a:sym typeface="+mn-ea"/>
              </a:rPr>
              <a:t>，开南粤科举风气之先，对岭南士子产生了深远影响。</a:t>
            </a:r>
            <a:endParaRPr lang="zh-CN" altLang="zh-CN" sz="1200" dirty="0">
              <a:solidFill>
                <a:schemeClr val="bg1"/>
              </a:solidFill>
              <a:cs typeface="+mn-ea"/>
              <a:sym typeface="+mn-ea"/>
            </a:endParaRPr>
          </a:p>
        </p:txBody>
      </p:sp>
      <p:sp>
        <p:nvSpPr>
          <p:cNvPr id="31" name="标题1"/>
          <p:cNvSpPr>
            <a:spLocks noChangeArrowheads="1"/>
          </p:cNvSpPr>
          <p:nvPr>
            <p:custDataLst>
              <p:tags r:id="rId2"/>
            </p:custDataLst>
          </p:nvPr>
        </p:nvSpPr>
        <p:spPr bwMode="auto">
          <a:xfrm>
            <a:off x="3262523" y="1631230"/>
            <a:ext cx="1242160" cy="1201954"/>
          </a:xfrm>
          <a:prstGeom prst="roundRect">
            <a:avLst>
              <a:gd name="adj" fmla="val 11921"/>
            </a:avLst>
          </a:prstGeom>
          <a:solidFill>
            <a:schemeClr val="bg1"/>
          </a:solidFill>
          <a:ln w="76200">
            <a:gradFill>
              <a:gsLst>
                <a:gs pos="0">
                  <a:srgbClr val="1190D5"/>
                </a:gs>
                <a:gs pos="53000">
                  <a:srgbClr val="EEF6FB"/>
                </a:gs>
                <a:gs pos="100000">
                  <a:srgbClr val="67389E"/>
                </a:gs>
              </a:gsLst>
              <a:lin ang="5400000" scaled="1"/>
            </a:gradFill>
            <a:round/>
          </a:ln>
          <a:effectLst>
            <a:outerShdw blurRad="254000" dist="63500" dir="2700000" algn="tl" rotWithShape="0">
              <a:prstClr val="black">
                <a:alpha val="30000"/>
              </a:prstClr>
            </a:outerShdw>
          </a:effectLst>
        </p:spPr>
        <p:txBody>
          <a:bodyPr lIns="82793" tIns="41396" rIns="82793" bIns="41396" anchor="ctr"/>
          <a:lstStyle/>
          <a:p>
            <a:pPr algn="ctr">
              <a:lnSpc>
                <a:spcPct val="130000"/>
              </a:lnSpc>
            </a:pPr>
            <a:r>
              <a:rPr sz="1600" b="1" dirty="0" err="1">
                <a:sym typeface="+mn-ea"/>
              </a:rPr>
              <a:t>莫宣卿</a:t>
            </a:r>
            <a:endParaRPr lang="zh-CN" altLang="zh-CN" sz="1600" b="1" dirty="0">
              <a:solidFill>
                <a:srgbClr val="00041D"/>
              </a:solidFill>
              <a:cs typeface="+mn-ea"/>
              <a:sym typeface="+mn-lt"/>
            </a:endParaRPr>
          </a:p>
        </p:txBody>
      </p:sp>
      <p:sp>
        <p:nvSpPr>
          <p:cNvPr id="32" name="文本2"/>
          <p:cNvSpPr>
            <a:spLocks noChangeArrowheads="1"/>
          </p:cNvSpPr>
          <p:nvPr>
            <p:custDataLst>
              <p:tags r:id="rId3"/>
            </p:custDataLst>
          </p:nvPr>
        </p:nvSpPr>
        <p:spPr bwMode="auto">
          <a:xfrm>
            <a:off x="4504683" y="3089232"/>
            <a:ext cx="5910312" cy="1193489"/>
          </a:xfrm>
          <a:prstGeom prst="roundRect">
            <a:avLst>
              <a:gd name="adj" fmla="val 11505"/>
            </a:avLst>
          </a:prstGeom>
          <a:noFill/>
          <a:ln w="38100">
            <a:gradFill>
              <a:gsLst>
                <a:gs pos="0">
                  <a:srgbClr val="1190D5"/>
                </a:gs>
                <a:gs pos="53000">
                  <a:srgbClr val="EEF6FB"/>
                </a:gs>
                <a:gs pos="100000">
                  <a:srgbClr val="67389E"/>
                </a:gs>
              </a:gsLst>
            </a:gradFill>
            <a:round/>
          </a:ln>
        </p:spPr>
        <p:txBody>
          <a:bodyPr lIns="82793" tIns="41396" rIns="82793" bIns="41396" anchor="ctr"/>
          <a:lstStyle/>
          <a:p>
            <a:pPr>
              <a:lnSpc>
                <a:spcPct val="130000"/>
              </a:lnSpc>
            </a:pPr>
            <a:r>
              <a:rPr sz="1000">
                <a:solidFill>
                  <a:schemeClr val="bg1"/>
                </a:solidFill>
                <a:sym typeface="+mn-ea"/>
              </a:rPr>
              <a:t>陈钦，字子伕，西汉苍梧郡广信县（今广东封开）人，经学家。汉成帝时，举为贤良方正。王莽从陈钦为师，学习《左传》。陈钦被封为</a:t>
            </a:r>
            <a:r>
              <a:rPr sz="1000">
                <a:solidFill>
                  <a:srgbClr val="FF0000"/>
                </a:solidFill>
                <a:sym typeface="+mn-ea"/>
              </a:rPr>
              <a:t>厌难</a:t>
            </a:r>
            <a:r>
              <a:rPr sz="1200">
                <a:solidFill>
                  <a:srgbClr val="FF0000"/>
                </a:solidFill>
                <a:sym typeface="+mn-ea"/>
              </a:rPr>
              <a:t>将军</a:t>
            </a:r>
            <a:r>
              <a:rPr sz="1000">
                <a:solidFill>
                  <a:schemeClr val="bg1"/>
                </a:solidFill>
                <a:sym typeface="+mn-ea"/>
              </a:rPr>
              <a:t>，驻守在塞北的云中地方。是岭南地区最早的经学家，被清代大学问家</a:t>
            </a:r>
            <a:r>
              <a:rPr lang="en-US" sz="1000">
                <a:solidFill>
                  <a:schemeClr val="bg1"/>
                </a:solidFill>
                <a:sym typeface="+mn-ea"/>
              </a:rPr>
              <a:t>	</a:t>
            </a:r>
            <a:r>
              <a:rPr sz="1000">
                <a:solidFill>
                  <a:schemeClr val="bg1"/>
                </a:solidFill>
                <a:sym typeface="+mn-ea"/>
              </a:rPr>
              <a:t>屈大均称为“粤人文之大宗”。其子</a:t>
            </a:r>
            <a:r>
              <a:rPr sz="1000" b="1">
                <a:solidFill>
                  <a:schemeClr val="bg1"/>
                </a:solidFill>
                <a:sym typeface="+mn-ea"/>
              </a:rPr>
              <a:t>陈元</a:t>
            </a:r>
            <a:r>
              <a:rPr sz="1000">
                <a:solidFill>
                  <a:schemeClr val="bg1"/>
                </a:solidFill>
                <a:sym typeface="+mn-ea"/>
              </a:rPr>
              <a:t>，字长孙，东汉苍梧郡广信县（今广东封开）人，继承父业，续研《左氏春秋》，成为著名的</a:t>
            </a:r>
            <a:r>
              <a:rPr sz="1000" b="1">
                <a:solidFill>
                  <a:srgbClr val="FF0000"/>
                </a:solidFill>
                <a:sym typeface="+mn-ea"/>
              </a:rPr>
              <a:t>古文经学大师</a:t>
            </a:r>
            <a:r>
              <a:rPr sz="1000">
                <a:solidFill>
                  <a:schemeClr val="bg1"/>
                </a:solidFill>
                <a:sym typeface="+mn-ea"/>
              </a:rPr>
              <a:t>。被誉为</a:t>
            </a:r>
            <a:r>
              <a:rPr sz="1000" b="1">
                <a:solidFill>
                  <a:srgbClr val="FF0000"/>
                </a:solidFill>
                <a:sym typeface="+mn-ea"/>
              </a:rPr>
              <a:t>岭南文化的开拓者</a:t>
            </a:r>
            <a:r>
              <a:rPr sz="1000">
                <a:solidFill>
                  <a:schemeClr val="bg1"/>
                </a:solidFill>
                <a:sym typeface="+mn-ea"/>
              </a:rPr>
              <a:t>，也是岭南学术界第一个有立传的人。</a:t>
            </a:r>
            <a:endParaRPr lang="zh-CN" altLang="zh-CN" sz="1000" dirty="0">
              <a:solidFill>
                <a:schemeClr val="bg1"/>
              </a:solidFill>
              <a:cs typeface="+mn-ea"/>
              <a:sym typeface="+mn-ea"/>
            </a:endParaRPr>
          </a:p>
        </p:txBody>
      </p:sp>
      <p:sp>
        <p:nvSpPr>
          <p:cNvPr id="33" name="标题2"/>
          <p:cNvSpPr>
            <a:spLocks noChangeArrowheads="1"/>
          </p:cNvSpPr>
          <p:nvPr>
            <p:custDataLst>
              <p:tags r:id="rId4"/>
            </p:custDataLst>
          </p:nvPr>
        </p:nvSpPr>
        <p:spPr bwMode="auto">
          <a:xfrm>
            <a:off x="3262523" y="3089232"/>
            <a:ext cx="1242160" cy="1193489"/>
          </a:xfrm>
          <a:prstGeom prst="roundRect">
            <a:avLst>
              <a:gd name="adj" fmla="val 11921"/>
            </a:avLst>
          </a:prstGeom>
          <a:solidFill>
            <a:schemeClr val="bg1"/>
          </a:solidFill>
          <a:ln w="76200">
            <a:gradFill>
              <a:gsLst>
                <a:gs pos="0">
                  <a:srgbClr val="1190D5"/>
                </a:gs>
                <a:gs pos="53000">
                  <a:srgbClr val="EEF6FB"/>
                </a:gs>
                <a:gs pos="100000">
                  <a:srgbClr val="67389E"/>
                </a:gs>
              </a:gsLst>
            </a:gradFill>
            <a:round/>
          </a:ln>
          <a:effectLst>
            <a:outerShdw blurRad="254000" dist="63500" dir="2700000" algn="tl" rotWithShape="0">
              <a:prstClr val="black">
                <a:alpha val="30000"/>
              </a:prstClr>
            </a:outerShdw>
          </a:effectLst>
        </p:spPr>
        <p:txBody>
          <a:bodyPr lIns="82793" tIns="41396" rIns="82793" bIns="41396" anchor="ctr"/>
          <a:lstStyle/>
          <a:p>
            <a:pPr algn="ctr">
              <a:lnSpc>
                <a:spcPct val="130000"/>
              </a:lnSpc>
            </a:pPr>
            <a:r>
              <a:rPr sz="1600" b="1">
                <a:sym typeface="+mn-ea"/>
              </a:rPr>
              <a:t>陈钦、陈元父子</a:t>
            </a:r>
            <a:endParaRPr lang="zh-CN" altLang="zh-CN" sz="1600" b="1" dirty="0">
              <a:solidFill>
                <a:srgbClr val="00041D"/>
              </a:solidFill>
              <a:cs typeface="+mn-ea"/>
              <a:sym typeface="+mn-lt"/>
            </a:endParaRPr>
          </a:p>
        </p:txBody>
      </p:sp>
      <p:sp>
        <p:nvSpPr>
          <p:cNvPr id="34" name="文本3"/>
          <p:cNvSpPr>
            <a:spLocks noChangeArrowheads="1"/>
          </p:cNvSpPr>
          <p:nvPr>
            <p:custDataLst>
              <p:tags r:id="rId5"/>
            </p:custDataLst>
          </p:nvPr>
        </p:nvSpPr>
        <p:spPr bwMode="auto">
          <a:xfrm>
            <a:off x="4504683" y="4530308"/>
            <a:ext cx="5910312" cy="1180793"/>
          </a:xfrm>
          <a:prstGeom prst="roundRect">
            <a:avLst>
              <a:gd name="adj" fmla="val 11505"/>
            </a:avLst>
          </a:prstGeom>
          <a:noFill/>
          <a:ln w="38100">
            <a:gradFill>
              <a:gsLst>
                <a:gs pos="0">
                  <a:srgbClr val="1190D5"/>
                </a:gs>
                <a:gs pos="53000">
                  <a:srgbClr val="EEF6FB"/>
                </a:gs>
                <a:gs pos="100000">
                  <a:srgbClr val="67389E"/>
                </a:gs>
              </a:gsLst>
            </a:gradFill>
            <a:round/>
          </a:ln>
        </p:spPr>
        <p:txBody>
          <a:bodyPr lIns="82793" tIns="41396" rIns="82793" bIns="41396" anchor="ctr"/>
          <a:lstStyle/>
          <a:p>
            <a:pPr>
              <a:lnSpc>
                <a:spcPct val="130000"/>
              </a:lnSpc>
            </a:pPr>
            <a:r>
              <a:rPr sz="1200">
                <a:solidFill>
                  <a:schemeClr val="bg1"/>
                </a:solidFill>
                <a:sym typeface="+mn-ea"/>
              </a:rPr>
              <a:t>被誉为“</a:t>
            </a:r>
            <a:r>
              <a:rPr sz="1200">
                <a:solidFill>
                  <a:srgbClr val="FF0000"/>
                </a:solidFill>
                <a:sym typeface="+mn-ea"/>
              </a:rPr>
              <a:t>沟通中西文化第一人</a:t>
            </a:r>
            <a:r>
              <a:rPr sz="1200">
                <a:solidFill>
                  <a:schemeClr val="bg1"/>
                </a:solidFill>
                <a:sym typeface="+mn-ea"/>
              </a:rPr>
              <a:t>”的利玛窦登陆内地的第一站就在肇庆。在肇庆六年，他所创业绩有不少堪称“世界第一”“中国第一”。之后，利玛窦从肇庆出发，先后游历到韶州、南昌、南京、北京等地，为中西文化交流作出了重要贡献。</a:t>
            </a:r>
            <a:endParaRPr lang="zh-CN" altLang="zh-CN" sz="1200" dirty="0">
              <a:solidFill>
                <a:schemeClr val="bg1"/>
              </a:solidFill>
              <a:cs typeface="+mn-ea"/>
              <a:sym typeface="+mn-ea"/>
            </a:endParaRPr>
          </a:p>
        </p:txBody>
      </p:sp>
      <p:sp>
        <p:nvSpPr>
          <p:cNvPr id="35" name="标题3"/>
          <p:cNvSpPr>
            <a:spLocks noChangeArrowheads="1"/>
          </p:cNvSpPr>
          <p:nvPr>
            <p:custDataLst>
              <p:tags r:id="rId6"/>
            </p:custDataLst>
          </p:nvPr>
        </p:nvSpPr>
        <p:spPr bwMode="auto">
          <a:xfrm>
            <a:off x="3262523" y="4530308"/>
            <a:ext cx="1242160" cy="1180793"/>
          </a:xfrm>
          <a:prstGeom prst="roundRect">
            <a:avLst>
              <a:gd name="adj" fmla="val 11921"/>
            </a:avLst>
          </a:prstGeom>
          <a:solidFill>
            <a:schemeClr val="bg1"/>
          </a:solidFill>
          <a:ln w="76200">
            <a:gradFill>
              <a:gsLst>
                <a:gs pos="0">
                  <a:srgbClr val="1190D5"/>
                </a:gs>
                <a:gs pos="53000">
                  <a:srgbClr val="EEF6FB"/>
                </a:gs>
                <a:gs pos="100000">
                  <a:srgbClr val="67389E"/>
                </a:gs>
              </a:gsLst>
            </a:gradFill>
            <a:round/>
          </a:ln>
          <a:effectLst>
            <a:outerShdw blurRad="254000" dist="63500" dir="2700000" algn="tl" rotWithShape="0">
              <a:prstClr val="black">
                <a:alpha val="30000"/>
              </a:prstClr>
            </a:outerShdw>
          </a:effectLst>
        </p:spPr>
        <p:txBody>
          <a:bodyPr lIns="82793" tIns="41396" rIns="82793" bIns="41396" anchor="ctr"/>
          <a:lstStyle/>
          <a:p>
            <a:pPr algn="ctr">
              <a:lnSpc>
                <a:spcPct val="130000"/>
              </a:lnSpc>
            </a:pPr>
            <a:r>
              <a:rPr sz="1600" b="1">
                <a:sym typeface="+mn-ea"/>
              </a:rPr>
              <a:t>利玛窦</a:t>
            </a:r>
            <a:endParaRPr lang="zh-CN" altLang="zh-CN" sz="1600" b="1" dirty="0">
              <a:solidFill>
                <a:srgbClr val="00041D"/>
              </a:solidFill>
              <a:cs typeface="+mn-ea"/>
              <a:sym typeface="+mn-lt"/>
            </a:endParaRPr>
          </a:p>
        </p:txBody>
      </p:sp>
      <p:sp>
        <p:nvSpPr>
          <p:cNvPr id="36" name="Oval 19"/>
          <p:cNvSpPr>
            <a:spLocks noChangeArrowheads="1"/>
          </p:cNvSpPr>
          <p:nvPr/>
        </p:nvSpPr>
        <p:spPr bwMode="auto">
          <a:xfrm>
            <a:off x="1482870" y="3089232"/>
            <a:ext cx="1191374" cy="1193489"/>
          </a:xfrm>
          <a:prstGeom prst="ellipse">
            <a:avLst/>
          </a:prstGeom>
          <a:solidFill>
            <a:schemeClr val="bg1"/>
          </a:solidFill>
          <a:ln w="76200">
            <a:gradFill>
              <a:gsLst>
                <a:gs pos="0">
                  <a:srgbClr val="1190D5"/>
                </a:gs>
                <a:gs pos="53000">
                  <a:srgbClr val="EEF6FB"/>
                </a:gs>
                <a:gs pos="100000">
                  <a:srgbClr val="67389E"/>
                </a:gs>
              </a:gsLst>
            </a:gradFill>
            <a:round/>
          </a:ln>
          <a:effectLst>
            <a:outerShdw blurRad="254000" dist="63500" dir="2700000" algn="tl" rotWithShape="0">
              <a:prstClr val="black">
                <a:alpha val="30000"/>
              </a:prstClr>
            </a:outerShdw>
          </a:effectLst>
        </p:spPr>
        <p:txBody>
          <a:bodyPr lIns="82793" tIns="41396" rIns="82793" bIns="41396" anchor="ctr"/>
          <a:lstStyle/>
          <a:p>
            <a:pPr algn="ctr"/>
            <a:r>
              <a:rPr lang="zh-CN" altLang="en-US" sz="2000" b="1" dirty="0">
                <a:solidFill>
                  <a:srgbClr val="00041D"/>
                </a:solidFill>
                <a:cs typeface="+mn-ea"/>
                <a:sym typeface="+mn-lt"/>
              </a:rPr>
              <a:t>历史人物</a:t>
            </a:r>
            <a:endParaRPr lang="zh-CN" altLang="en-US" sz="2000" b="1" dirty="0">
              <a:solidFill>
                <a:srgbClr val="00041D"/>
              </a:solidFill>
              <a:cs typeface="+mn-ea"/>
              <a:sym typeface="+mn-lt"/>
            </a:endParaRPr>
          </a:p>
        </p:txBody>
      </p:sp>
      <p:sp>
        <p:nvSpPr>
          <p:cNvPr id="16" name="TextBox 6"/>
          <p:cNvSpPr txBox="1"/>
          <p:nvPr/>
        </p:nvSpPr>
        <p:spPr>
          <a:xfrm>
            <a:off x="924026" y="536291"/>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1</a:t>
            </a:r>
            <a:endParaRPr lang="zh-CN" altLang="en-US" sz="2665" dirty="0">
              <a:solidFill>
                <a:srgbClr val="E1E0D8">
                  <a:alpha val="20000"/>
                </a:srgbClr>
              </a:solidFill>
              <a:cs typeface="+mn-ea"/>
              <a:sym typeface="+mn-lt"/>
            </a:endParaRPr>
          </a:p>
        </p:txBody>
      </p:sp>
      <p:sp>
        <p:nvSpPr>
          <p:cNvPr id="17" name="TextBox 7"/>
          <p:cNvSpPr txBox="1"/>
          <p:nvPr/>
        </p:nvSpPr>
        <p:spPr>
          <a:xfrm>
            <a:off x="539983" y="440281"/>
            <a:ext cx="1402080" cy="460375"/>
          </a:xfrm>
          <a:prstGeom prst="rect">
            <a:avLst/>
          </a:prstGeom>
          <a:noFill/>
        </p:spPr>
        <p:txBody>
          <a:bodyPr wrap="none" rtlCol="0">
            <a:spAutoFit/>
          </a:bodyPr>
          <a:lstStyle/>
          <a:p>
            <a:pPr defTabSz="1219200"/>
            <a:r>
              <a:rPr lang="zh-CN" altLang="en-US" sz="2400" dirty="0">
                <a:solidFill>
                  <a:schemeClr val="bg1"/>
                </a:solidFill>
                <a:cs typeface="+mn-ea"/>
                <a:sym typeface="+mn-lt"/>
              </a:rPr>
              <a:t>历史人物</a:t>
            </a:r>
            <a:endParaRPr lang="zh-CN" altLang="en-US" sz="2400" dirty="0">
              <a:solidFill>
                <a:schemeClr val="bg1"/>
              </a:solidFill>
              <a:cs typeface="+mn-ea"/>
              <a:sym typeface="+mn-lt"/>
            </a:endParaRPr>
          </a:p>
        </p:txBody>
      </p:sp>
      <p:sp>
        <p:nvSpPr>
          <p:cNvPr id="18" name="矩形 17"/>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 fill="hold"/>
                                        <p:tgtEl>
                                          <p:spTgt spid="17"/>
                                        </p:tgtEl>
                                        <p:attrNameLst>
                                          <p:attrName>ppt_x</p:attrName>
                                        </p:attrNameLst>
                                      </p:cBhvr>
                                      <p:tavLst>
                                        <p:tav tm="0">
                                          <p:val>
                                            <p:strVal val="0-#ppt_w/2"/>
                                          </p:val>
                                        </p:tav>
                                        <p:tav tm="100000">
                                          <p:val>
                                            <p:strVal val="#ppt_x"/>
                                          </p:val>
                                        </p:tav>
                                      </p:tavLst>
                                    </p:anim>
                                    <p:anim calcmode="lin" valueType="num">
                                      <p:cBhvr additive="base">
                                        <p:cTn id="12" dur="3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箭头3"/>
          <p:cNvSpPr>
            <a:spLocks noChangeArrowheads="1"/>
          </p:cNvSpPr>
          <p:nvPr/>
        </p:nvSpPr>
        <p:spPr bwMode="auto">
          <a:xfrm flipV="1">
            <a:off x="2043639" y="3685979"/>
            <a:ext cx="1091916" cy="1521488"/>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solidFill>
          <a:ln w="9525">
            <a:noFill/>
            <a:round/>
          </a:ln>
        </p:spPr>
        <p:txBody>
          <a:bodyPr wrap="none" lIns="82793" tIns="41396" rIns="82793" bIns="41396" anchor="ctr"/>
          <a:lstStyle/>
          <a:p>
            <a:pPr>
              <a:lnSpc>
                <a:spcPct val="130000"/>
              </a:lnSpc>
            </a:pPr>
            <a:endParaRPr lang="zh-CN" altLang="en-US" sz="1200" dirty="0">
              <a:solidFill>
                <a:srgbClr val="000000"/>
              </a:solidFill>
              <a:cs typeface="+mn-ea"/>
              <a:sym typeface="+mn-lt"/>
            </a:endParaRPr>
          </a:p>
        </p:txBody>
      </p:sp>
      <p:sp>
        <p:nvSpPr>
          <p:cNvPr id="28" name="箭头2"/>
          <p:cNvSpPr>
            <a:spLocks noChangeArrowheads="1"/>
          </p:cNvSpPr>
          <p:nvPr/>
        </p:nvSpPr>
        <p:spPr bwMode="auto">
          <a:xfrm rot="-5400000">
            <a:off x="2331435" y="3053261"/>
            <a:ext cx="325882" cy="1299295"/>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solidFill>
          <a:ln w="9525">
            <a:noFill/>
            <a:round/>
          </a:ln>
        </p:spPr>
        <p:txBody>
          <a:bodyPr wrap="none" lIns="82793" tIns="41396" rIns="82793" bIns="41396" anchor="ctr"/>
          <a:lstStyle/>
          <a:p>
            <a:pPr>
              <a:lnSpc>
                <a:spcPct val="130000"/>
              </a:lnSpc>
            </a:pPr>
            <a:endParaRPr lang="zh-CN" altLang="en-US" sz="1200" dirty="0">
              <a:solidFill>
                <a:srgbClr val="000000"/>
              </a:solidFill>
              <a:cs typeface="+mn-ea"/>
              <a:sym typeface="+mn-lt"/>
            </a:endParaRPr>
          </a:p>
        </p:txBody>
      </p:sp>
      <p:sp>
        <p:nvSpPr>
          <p:cNvPr id="29" name="箭头1"/>
          <p:cNvSpPr>
            <a:spLocks noChangeArrowheads="1"/>
          </p:cNvSpPr>
          <p:nvPr/>
        </p:nvSpPr>
        <p:spPr bwMode="auto">
          <a:xfrm>
            <a:off x="2037290" y="2024829"/>
            <a:ext cx="1091916" cy="1762724"/>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solidFill>
          <a:ln w="9525">
            <a:noFill/>
            <a:round/>
          </a:ln>
          <a:effectLst>
            <a:outerShdw blurRad="254000" dist="63500" dir="2700000" algn="tl" rotWithShape="0">
              <a:prstClr val="black">
                <a:alpha val="30000"/>
              </a:prstClr>
            </a:outerShdw>
          </a:effectLst>
        </p:spPr>
        <p:txBody>
          <a:bodyPr wrap="none" lIns="82793" tIns="41396" rIns="82793" bIns="41396" anchor="ctr"/>
          <a:lstStyle/>
          <a:p>
            <a:pPr>
              <a:lnSpc>
                <a:spcPct val="130000"/>
              </a:lnSpc>
            </a:pPr>
            <a:endParaRPr lang="zh-CN" altLang="en-US" sz="1200" dirty="0">
              <a:solidFill>
                <a:srgbClr val="000000"/>
              </a:solidFill>
              <a:cs typeface="+mn-ea"/>
              <a:sym typeface="+mn-lt"/>
            </a:endParaRPr>
          </a:p>
        </p:txBody>
      </p:sp>
      <p:sp>
        <p:nvSpPr>
          <p:cNvPr id="30" name="文本1"/>
          <p:cNvSpPr>
            <a:spLocks noChangeArrowheads="1"/>
          </p:cNvSpPr>
          <p:nvPr>
            <p:custDataLst>
              <p:tags r:id="rId1"/>
            </p:custDataLst>
          </p:nvPr>
        </p:nvSpPr>
        <p:spPr bwMode="auto">
          <a:xfrm>
            <a:off x="4504683" y="1637579"/>
            <a:ext cx="5910312" cy="1195606"/>
          </a:xfrm>
          <a:prstGeom prst="roundRect">
            <a:avLst>
              <a:gd name="adj" fmla="val 11505"/>
            </a:avLst>
          </a:prstGeom>
          <a:noFill/>
          <a:ln w="38100">
            <a:gradFill>
              <a:gsLst>
                <a:gs pos="0">
                  <a:srgbClr val="1190D5"/>
                </a:gs>
                <a:gs pos="53000">
                  <a:srgbClr val="EEF6FB"/>
                </a:gs>
                <a:gs pos="100000">
                  <a:srgbClr val="67389E"/>
                </a:gs>
              </a:gsLst>
            </a:gradFill>
            <a:round/>
          </a:ln>
        </p:spPr>
        <p:txBody>
          <a:bodyPr lIns="82793" tIns="41396" rIns="82793" bIns="41396" anchor="ctr"/>
          <a:lstStyle/>
          <a:p>
            <a:pPr>
              <a:lnSpc>
                <a:spcPct val="130000"/>
              </a:lnSpc>
            </a:pPr>
            <a:r>
              <a:rPr sz="1200">
                <a:solidFill>
                  <a:schemeClr val="bg1"/>
                </a:solidFill>
                <a:sym typeface="+mn-ea"/>
              </a:rPr>
              <a:t>宋代名臣包拯，在端州（今肇庆）任知军州事三年，清心直道、勤政爱民、排沥屯田、挖井除疾、整治砚赋、建仓修驿、兴文办学，形成了以民为本、清正廉洁的执政理念。包拯在端州任上留下了“</a:t>
            </a:r>
            <a:r>
              <a:rPr sz="1200">
                <a:solidFill>
                  <a:srgbClr val="FF0000"/>
                </a:solidFill>
                <a:sym typeface="+mn-ea"/>
              </a:rPr>
              <a:t>包拯不持一砚归</a:t>
            </a:r>
            <a:r>
              <a:rPr sz="1200">
                <a:solidFill>
                  <a:schemeClr val="bg1"/>
                </a:solidFill>
                <a:sym typeface="+mn-ea"/>
              </a:rPr>
              <a:t>”的故事。</a:t>
            </a:r>
            <a:endParaRPr lang="zh-CN" altLang="zh-CN" sz="1200" dirty="0">
              <a:solidFill>
                <a:schemeClr val="bg1"/>
              </a:solidFill>
              <a:cs typeface="+mn-ea"/>
              <a:sym typeface="+mn-ea"/>
            </a:endParaRPr>
          </a:p>
        </p:txBody>
      </p:sp>
      <p:sp>
        <p:nvSpPr>
          <p:cNvPr id="31" name="标题1"/>
          <p:cNvSpPr>
            <a:spLocks noChangeArrowheads="1"/>
          </p:cNvSpPr>
          <p:nvPr>
            <p:custDataLst>
              <p:tags r:id="rId2"/>
            </p:custDataLst>
          </p:nvPr>
        </p:nvSpPr>
        <p:spPr bwMode="auto">
          <a:xfrm>
            <a:off x="3262523" y="1631230"/>
            <a:ext cx="1242160" cy="1201954"/>
          </a:xfrm>
          <a:prstGeom prst="roundRect">
            <a:avLst>
              <a:gd name="adj" fmla="val 11921"/>
            </a:avLst>
          </a:prstGeom>
          <a:solidFill>
            <a:schemeClr val="bg1"/>
          </a:solidFill>
          <a:ln w="76200">
            <a:gradFill>
              <a:gsLst>
                <a:gs pos="0">
                  <a:srgbClr val="1190D5"/>
                </a:gs>
                <a:gs pos="53000">
                  <a:srgbClr val="EEF6FB"/>
                </a:gs>
                <a:gs pos="100000">
                  <a:srgbClr val="67389E"/>
                </a:gs>
              </a:gsLst>
              <a:lin ang="5400000" scaled="1"/>
            </a:gradFill>
            <a:round/>
          </a:ln>
          <a:effectLst>
            <a:outerShdw blurRad="254000" dist="63500" dir="2700000" algn="tl" rotWithShape="0">
              <a:prstClr val="black">
                <a:alpha val="30000"/>
              </a:prstClr>
            </a:outerShdw>
          </a:effectLst>
        </p:spPr>
        <p:txBody>
          <a:bodyPr lIns="82793" tIns="41396" rIns="82793" bIns="41396" anchor="ctr"/>
          <a:lstStyle/>
          <a:p>
            <a:pPr algn="ctr">
              <a:lnSpc>
                <a:spcPct val="130000"/>
              </a:lnSpc>
            </a:pPr>
            <a:r>
              <a:rPr sz="1600" b="1">
                <a:sym typeface="+mn-ea"/>
              </a:rPr>
              <a:t>包拯</a:t>
            </a:r>
            <a:endParaRPr lang="zh-CN" altLang="zh-CN" sz="1600" b="1" dirty="0">
              <a:solidFill>
                <a:srgbClr val="00041D"/>
              </a:solidFill>
              <a:cs typeface="+mn-ea"/>
              <a:sym typeface="+mn-lt"/>
            </a:endParaRPr>
          </a:p>
        </p:txBody>
      </p:sp>
      <p:sp>
        <p:nvSpPr>
          <p:cNvPr id="32" name="文本2"/>
          <p:cNvSpPr>
            <a:spLocks noChangeArrowheads="1"/>
          </p:cNvSpPr>
          <p:nvPr>
            <p:custDataLst>
              <p:tags r:id="rId3"/>
            </p:custDataLst>
          </p:nvPr>
        </p:nvSpPr>
        <p:spPr bwMode="auto">
          <a:xfrm>
            <a:off x="4504683" y="3089232"/>
            <a:ext cx="5910312" cy="1193489"/>
          </a:xfrm>
          <a:prstGeom prst="roundRect">
            <a:avLst>
              <a:gd name="adj" fmla="val 11505"/>
            </a:avLst>
          </a:prstGeom>
          <a:noFill/>
          <a:ln w="38100">
            <a:gradFill>
              <a:gsLst>
                <a:gs pos="0">
                  <a:srgbClr val="1190D5"/>
                </a:gs>
                <a:gs pos="53000">
                  <a:srgbClr val="EEF6FB"/>
                </a:gs>
                <a:gs pos="100000">
                  <a:srgbClr val="67389E"/>
                </a:gs>
              </a:gsLst>
            </a:gradFill>
            <a:round/>
          </a:ln>
        </p:spPr>
        <p:txBody>
          <a:bodyPr lIns="82793" tIns="41396" rIns="82793" bIns="41396" anchor="ctr"/>
          <a:lstStyle/>
          <a:p>
            <a:pPr>
              <a:lnSpc>
                <a:spcPct val="130000"/>
              </a:lnSpc>
            </a:pPr>
            <a:r>
              <a:rPr sz="1200">
                <a:solidFill>
                  <a:schemeClr val="bg1"/>
                </a:solidFill>
                <a:sym typeface="+mn-ea"/>
              </a:rPr>
              <a:t>禅宗六祖惠能在肇庆潜修15年，最终一鸣惊人，即位</a:t>
            </a:r>
            <a:r>
              <a:rPr sz="1200">
                <a:solidFill>
                  <a:srgbClr val="FF0000"/>
                </a:solidFill>
                <a:sym typeface="+mn-ea"/>
              </a:rPr>
              <a:t>六祖</a:t>
            </a:r>
            <a:r>
              <a:rPr sz="1200">
                <a:solidFill>
                  <a:schemeClr val="bg1"/>
                </a:solidFill>
                <a:sym typeface="+mn-ea"/>
              </a:rPr>
              <a:t>。为纪念六祖，肇庆多地都有与他有关的建筑，如六祖惠能在四会隐居并点化民众而建的六祖寺，六</a:t>
            </a:r>
            <a:r>
              <a:rPr lang="en-US" sz="1200">
                <a:solidFill>
                  <a:schemeClr val="bg1"/>
                </a:solidFill>
                <a:sym typeface="+mn-ea"/>
              </a:rPr>
              <a:t> </a:t>
            </a:r>
            <a:r>
              <a:rPr sz="1200">
                <a:solidFill>
                  <a:schemeClr val="bg1"/>
                </a:solidFill>
                <a:sym typeface="+mn-ea"/>
              </a:rPr>
              <a:t>祖惠能客居时插梅为记的地方——梅庵等。</a:t>
            </a:r>
            <a:endParaRPr lang="zh-CN" altLang="zh-CN" sz="1200" dirty="0">
              <a:solidFill>
                <a:schemeClr val="bg1"/>
              </a:solidFill>
              <a:cs typeface="+mn-ea"/>
              <a:sym typeface="+mn-ea"/>
            </a:endParaRPr>
          </a:p>
        </p:txBody>
      </p:sp>
      <p:sp>
        <p:nvSpPr>
          <p:cNvPr id="33" name="标题2"/>
          <p:cNvSpPr>
            <a:spLocks noChangeArrowheads="1"/>
          </p:cNvSpPr>
          <p:nvPr>
            <p:custDataLst>
              <p:tags r:id="rId4"/>
            </p:custDataLst>
          </p:nvPr>
        </p:nvSpPr>
        <p:spPr bwMode="auto">
          <a:xfrm>
            <a:off x="3262523" y="3089232"/>
            <a:ext cx="1242160" cy="1193489"/>
          </a:xfrm>
          <a:prstGeom prst="roundRect">
            <a:avLst>
              <a:gd name="adj" fmla="val 11921"/>
            </a:avLst>
          </a:prstGeom>
          <a:solidFill>
            <a:schemeClr val="bg1"/>
          </a:solidFill>
          <a:ln w="76200">
            <a:gradFill>
              <a:gsLst>
                <a:gs pos="0">
                  <a:srgbClr val="1190D5"/>
                </a:gs>
                <a:gs pos="53000">
                  <a:srgbClr val="EEF6FB"/>
                </a:gs>
                <a:gs pos="100000">
                  <a:srgbClr val="67389E"/>
                </a:gs>
              </a:gsLst>
            </a:gradFill>
            <a:round/>
          </a:ln>
          <a:effectLst>
            <a:outerShdw blurRad="254000" dist="63500" dir="2700000" algn="tl" rotWithShape="0">
              <a:prstClr val="black">
                <a:alpha val="30000"/>
              </a:prstClr>
            </a:outerShdw>
          </a:effectLst>
        </p:spPr>
        <p:txBody>
          <a:bodyPr lIns="82793" tIns="41396" rIns="82793" bIns="41396" anchor="ctr"/>
          <a:lstStyle/>
          <a:p>
            <a:pPr algn="ctr">
              <a:lnSpc>
                <a:spcPct val="130000"/>
              </a:lnSpc>
            </a:pPr>
            <a:r>
              <a:rPr sz="1600" b="1">
                <a:sym typeface="+mn-ea"/>
              </a:rPr>
              <a:t>六祖惠能</a:t>
            </a:r>
            <a:endParaRPr lang="zh-CN" altLang="zh-CN" sz="1600" b="1" dirty="0">
              <a:solidFill>
                <a:srgbClr val="00041D"/>
              </a:solidFill>
              <a:cs typeface="+mn-ea"/>
              <a:sym typeface="+mn-lt"/>
            </a:endParaRPr>
          </a:p>
        </p:txBody>
      </p:sp>
      <p:sp>
        <p:nvSpPr>
          <p:cNvPr id="34" name="文本3"/>
          <p:cNvSpPr>
            <a:spLocks noChangeArrowheads="1"/>
          </p:cNvSpPr>
          <p:nvPr>
            <p:custDataLst>
              <p:tags r:id="rId5"/>
            </p:custDataLst>
          </p:nvPr>
        </p:nvSpPr>
        <p:spPr bwMode="auto">
          <a:xfrm>
            <a:off x="4504683" y="4530308"/>
            <a:ext cx="5910312" cy="1180793"/>
          </a:xfrm>
          <a:prstGeom prst="roundRect">
            <a:avLst>
              <a:gd name="adj" fmla="val 11505"/>
            </a:avLst>
          </a:prstGeom>
          <a:noFill/>
          <a:ln w="38100">
            <a:gradFill>
              <a:gsLst>
                <a:gs pos="0">
                  <a:srgbClr val="1190D5"/>
                </a:gs>
                <a:gs pos="53000">
                  <a:srgbClr val="EEF6FB"/>
                </a:gs>
                <a:gs pos="100000">
                  <a:srgbClr val="67389E"/>
                </a:gs>
              </a:gsLst>
            </a:gradFill>
            <a:round/>
          </a:ln>
        </p:spPr>
        <p:txBody>
          <a:bodyPr lIns="82793" tIns="41396" rIns="82793" bIns="41396" anchor="ctr"/>
          <a:lstStyle/>
          <a:p>
            <a:pPr>
              <a:lnSpc>
                <a:spcPct val="130000"/>
              </a:lnSpc>
            </a:pPr>
            <a:r>
              <a:rPr sz="1200">
                <a:solidFill>
                  <a:schemeClr val="bg1"/>
                </a:solidFill>
                <a:sym typeface="+mn-ea"/>
              </a:rPr>
              <a:t>字威彦，岭南广信县（辖今广东封开县）人，出身豪门，受到良好的</a:t>
            </a:r>
            <a:r>
              <a:rPr lang="en-US" sz="1200">
                <a:solidFill>
                  <a:schemeClr val="bg1"/>
                </a:solidFill>
                <a:sym typeface="+mn-ea"/>
              </a:rPr>
              <a:t> </a:t>
            </a:r>
            <a:r>
              <a:rPr sz="1200">
                <a:solidFill>
                  <a:schemeClr val="bg1"/>
                </a:solidFill>
                <a:sym typeface="+mn-ea"/>
              </a:rPr>
              <a:t>教育。年轻的时候拜刘陶、谢该为师，学《左氏春秋》，因为学业有成</a:t>
            </a:r>
            <a:r>
              <a:rPr lang="zh-CN" sz="1200">
                <a:solidFill>
                  <a:schemeClr val="bg1"/>
                </a:solidFill>
                <a:sym typeface="+mn-ea"/>
              </a:rPr>
              <a:t>，</a:t>
            </a:r>
            <a:r>
              <a:rPr sz="1200">
                <a:solidFill>
                  <a:schemeClr val="bg1"/>
                </a:solidFill>
                <a:sym typeface="+mn-ea"/>
              </a:rPr>
              <a:t>被举为孝廉，曾任补尚侍郎、巫县县令，后任交趾（后改名交州，治所在封开）太守，</a:t>
            </a:r>
            <a:r>
              <a:rPr sz="1200">
                <a:solidFill>
                  <a:srgbClr val="FF0000"/>
                </a:solidFill>
                <a:sym typeface="+mn-ea"/>
              </a:rPr>
              <a:t>开创岭南和平安定时代</a:t>
            </a:r>
            <a:r>
              <a:rPr sz="1200">
                <a:solidFill>
                  <a:schemeClr val="bg1"/>
                </a:solidFill>
                <a:sym typeface="+mn-ea"/>
              </a:rPr>
              <a:t>。</a:t>
            </a:r>
            <a:endParaRPr lang="zh-CN" altLang="zh-CN" sz="1200" dirty="0">
              <a:solidFill>
                <a:schemeClr val="bg1"/>
              </a:solidFill>
              <a:cs typeface="+mn-ea"/>
              <a:sym typeface="+mn-ea"/>
            </a:endParaRPr>
          </a:p>
        </p:txBody>
      </p:sp>
      <p:sp>
        <p:nvSpPr>
          <p:cNvPr id="35" name="标题3"/>
          <p:cNvSpPr>
            <a:spLocks noChangeArrowheads="1"/>
          </p:cNvSpPr>
          <p:nvPr>
            <p:custDataLst>
              <p:tags r:id="rId6"/>
            </p:custDataLst>
          </p:nvPr>
        </p:nvSpPr>
        <p:spPr bwMode="auto">
          <a:xfrm>
            <a:off x="3262523" y="4530308"/>
            <a:ext cx="1242160" cy="1180793"/>
          </a:xfrm>
          <a:prstGeom prst="roundRect">
            <a:avLst>
              <a:gd name="adj" fmla="val 11921"/>
            </a:avLst>
          </a:prstGeom>
          <a:solidFill>
            <a:schemeClr val="bg1"/>
          </a:solidFill>
          <a:ln w="76200">
            <a:gradFill>
              <a:gsLst>
                <a:gs pos="0">
                  <a:srgbClr val="1190D5"/>
                </a:gs>
                <a:gs pos="53000">
                  <a:srgbClr val="EEF6FB"/>
                </a:gs>
                <a:gs pos="100000">
                  <a:srgbClr val="67389E"/>
                </a:gs>
              </a:gsLst>
            </a:gradFill>
            <a:round/>
          </a:ln>
          <a:effectLst>
            <a:outerShdw blurRad="254000" dist="63500" dir="2700000" algn="tl" rotWithShape="0">
              <a:prstClr val="black">
                <a:alpha val="30000"/>
              </a:prstClr>
            </a:outerShdw>
          </a:effectLst>
        </p:spPr>
        <p:txBody>
          <a:bodyPr lIns="82793" tIns="41396" rIns="82793" bIns="41396" anchor="ctr"/>
          <a:lstStyle/>
          <a:p>
            <a:pPr algn="ctr">
              <a:lnSpc>
                <a:spcPct val="130000"/>
              </a:lnSpc>
            </a:pPr>
            <a:r>
              <a:rPr sz="1600" b="1">
                <a:sym typeface="+mn-ea"/>
              </a:rPr>
              <a:t>士燮</a:t>
            </a:r>
            <a:endParaRPr lang="zh-CN" altLang="zh-CN" sz="1600" b="1" dirty="0">
              <a:solidFill>
                <a:srgbClr val="00041D"/>
              </a:solidFill>
              <a:cs typeface="+mn-ea"/>
              <a:sym typeface="+mn-lt"/>
            </a:endParaRPr>
          </a:p>
        </p:txBody>
      </p:sp>
      <p:sp>
        <p:nvSpPr>
          <p:cNvPr id="36" name="Oval 19"/>
          <p:cNvSpPr>
            <a:spLocks noChangeArrowheads="1"/>
          </p:cNvSpPr>
          <p:nvPr/>
        </p:nvSpPr>
        <p:spPr bwMode="auto">
          <a:xfrm>
            <a:off x="1482870" y="3089232"/>
            <a:ext cx="1191374" cy="1193489"/>
          </a:xfrm>
          <a:prstGeom prst="ellipse">
            <a:avLst/>
          </a:prstGeom>
          <a:solidFill>
            <a:schemeClr val="bg1"/>
          </a:solidFill>
          <a:ln w="76200">
            <a:gradFill>
              <a:gsLst>
                <a:gs pos="0">
                  <a:srgbClr val="1190D5"/>
                </a:gs>
                <a:gs pos="53000">
                  <a:srgbClr val="EEF6FB"/>
                </a:gs>
                <a:gs pos="100000">
                  <a:srgbClr val="67389E"/>
                </a:gs>
              </a:gsLst>
            </a:gradFill>
            <a:round/>
          </a:ln>
          <a:effectLst>
            <a:outerShdw blurRad="254000" dist="63500" dir="2700000" algn="tl" rotWithShape="0">
              <a:prstClr val="black">
                <a:alpha val="30000"/>
              </a:prstClr>
            </a:outerShdw>
          </a:effectLst>
        </p:spPr>
        <p:txBody>
          <a:bodyPr lIns="82793" tIns="41396" rIns="82793" bIns="41396" anchor="ctr"/>
          <a:lstStyle/>
          <a:p>
            <a:pPr algn="ctr"/>
            <a:r>
              <a:rPr lang="zh-CN" altLang="en-US" sz="2000" b="1" dirty="0">
                <a:solidFill>
                  <a:srgbClr val="00041D"/>
                </a:solidFill>
                <a:cs typeface="+mn-ea"/>
                <a:sym typeface="+mn-lt"/>
              </a:rPr>
              <a:t>历史人物</a:t>
            </a:r>
            <a:endParaRPr lang="zh-CN" altLang="en-US" sz="2000" b="1" dirty="0">
              <a:solidFill>
                <a:srgbClr val="00041D"/>
              </a:solidFill>
              <a:cs typeface="+mn-ea"/>
              <a:sym typeface="+mn-lt"/>
            </a:endParaRPr>
          </a:p>
        </p:txBody>
      </p:sp>
      <p:sp>
        <p:nvSpPr>
          <p:cNvPr id="16" name="TextBox 6"/>
          <p:cNvSpPr txBox="1"/>
          <p:nvPr/>
        </p:nvSpPr>
        <p:spPr>
          <a:xfrm>
            <a:off x="924026" y="536291"/>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1</a:t>
            </a:r>
            <a:endParaRPr lang="zh-CN" altLang="en-US" sz="2665" dirty="0">
              <a:solidFill>
                <a:srgbClr val="E1E0D8">
                  <a:alpha val="20000"/>
                </a:srgbClr>
              </a:solidFill>
              <a:cs typeface="+mn-ea"/>
              <a:sym typeface="+mn-lt"/>
            </a:endParaRPr>
          </a:p>
        </p:txBody>
      </p:sp>
      <p:sp>
        <p:nvSpPr>
          <p:cNvPr id="17" name="TextBox 7"/>
          <p:cNvSpPr txBox="1"/>
          <p:nvPr/>
        </p:nvSpPr>
        <p:spPr>
          <a:xfrm>
            <a:off x="539983" y="440281"/>
            <a:ext cx="1402080" cy="460375"/>
          </a:xfrm>
          <a:prstGeom prst="rect">
            <a:avLst/>
          </a:prstGeom>
          <a:noFill/>
        </p:spPr>
        <p:txBody>
          <a:bodyPr wrap="none" rtlCol="0">
            <a:spAutoFit/>
          </a:bodyPr>
          <a:lstStyle/>
          <a:p>
            <a:pPr defTabSz="1219200"/>
            <a:r>
              <a:rPr lang="zh-CN" altLang="en-US" sz="2400" dirty="0">
                <a:solidFill>
                  <a:schemeClr val="bg1"/>
                </a:solidFill>
                <a:cs typeface="+mn-ea"/>
                <a:sym typeface="+mn-lt"/>
              </a:rPr>
              <a:t>历史人物</a:t>
            </a:r>
            <a:endParaRPr lang="zh-CN" altLang="en-US" sz="2400" dirty="0">
              <a:solidFill>
                <a:schemeClr val="bg1"/>
              </a:solidFill>
              <a:cs typeface="+mn-ea"/>
              <a:sym typeface="+mn-lt"/>
            </a:endParaRPr>
          </a:p>
        </p:txBody>
      </p:sp>
      <p:sp>
        <p:nvSpPr>
          <p:cNvPr id="18" name="矩形 17"/>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 fill="hold"/>
                                        <p:tgtEl>
                                          <p:spTgt spid="17"/>
                                        </p:tgtEl>
                                        <p:attrNameLst>
                                          <p:attrName>ppt_x</p:attrName>
                                        </p:attrNameLst>
                                      </p:cBhvr>
                                      <p:tavLst>
                                        <p:tav tm="0">
                                          <p:val>
                                            <p:strVal val="0-#ppt_w/2"/>
                                          </p:val>
                                        </p:tav>
                                        <p:tav tm="100000">
                                          <p:val>
                                            <p:strVal val="#ppt_x"/>
                                          </p:val>
                                        </p:tav>
                                      </p:tavLst>
                                    </p:anim>
                                    <p:anim calcmode="lin" valueType="num">
                                      <p:cBhvr additive="base">
                                        <p:cTn id="12" dur="3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箭头3"/>
          <p:cNvSpPr>
            <a:spLocks noChangeArrowheads="1"/>
          </p:cNvSpPr>
          <p:nvPr/>
        </p:nvSpPr>
        <p:spPr bwMode="auto">
          <a:xfrm flipV="1">
            <a:off x="2043639" y="3685979"/>
            <a:ext cx="1091916" cy="1521488"/>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solidFill>
          <a:ln w="9525">
            <a:noFill/>
            <a:round/>
          </a:ln>
        </p:spPr>
        <p:txBody>
          <a:bodyPr wrap="none" lIns="82793" tIns="41396" rIns="82793" bIns="41396" anchor="ctr"/>
          <a:lstStyle/>
          <a:p>
            <a:pPr>
              <a:lnSpc>
                <a:spcPct val="130000"/>
              </a:lnSpc>
            </a:pPr>
            <a:endParaRPr lang="zh-CN" altLang="en-US" sz="1200" dirty="0">
              <a:solidFill>
                <a:srgbClr val="000000"/>
              </a:solidFill>
              <a:cs typeface="+mn-ea"/>
              <a:sym typeface="+mn-lt"/>
            </a:endParaRPr>
          </a:p>
        </p:txBody>
      </p:sp>
      <p:sp>
        <p:nvSpPr>
          <p:cNvPr id="29" name="箭头1"/>
          <p:cNvSpPr>
            <a:spLocks noChangeArrowheads="1"/>
          </p:cNvSpPr>
          <p:nvPr/>
        </p:nvSpPr>
        <p:spPr bwMode="auto">
          <a:xfrm>
            <a:off x="2037290" y="2024829"/>
            <a:ext cx="1091916" cy="1762724"/>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solidFill>
          <a:ln w="9525">
            <a:noFill/>
            <a:round/>
          </a:ln>
          <a:effectLst>
            <a:outerShdw blurRad="254000" dist="63500" dir="2700000" algn="tl" rotWithShape="0">
              <a:prstClr val="black">
                <a:alpha val="30000"/>
              </a:prstClr>
            </a:outerShdw>
          </a:effectLst>
        </p:spPr>
        <p:txBody>
          <a:bodyPr wrap="none" lIns="82793" tIns="41396" rIns="82793" bIns="41396" anchor="ctr"/>
          <a:lstStyle/>
          <a:p>
            <a:pPr>
              <a:lnSpc>
                <a:spcPct val="130000"/>
              </a:lnSpc>
            </a:pPr>
            <a:endParaRPr lang="zh-CN" altLang="en-US" sz="1200" dirty="0">
              <a:solidFill>
                <a:srgbClr val="000000"/>
              </a:solidFill>
              <a:cs typeface="+mn-ea"/>
              <a:sym typeface="+mn-lt"/>
            </a:endParaRPr>
          </a:p>
        </p:txBody>
      </p:sp>
      <p:sp>
        <p:nvSpPr>
          <p:cNvPr id="30" name="文本1"/>
          <p:cNvSpPr>
            <a:spLocks noChangeArrowheads="1"/>
          </p:cNvSpPr>
          <p:nvPr>
            <p:custDataLst>
              <p:tags r:id="rId1"/>
            </p:custDataLst>
          </p:nvPr>
        </p:nvSpPr>
        <p:spPr bwMode="auto">
          <a:xfrm>
            <a:off x="4504683" y="1637579"/>
            <a:ext cx="5910312" cy="1195606"/>
          </a:xfrm>
          <a:prstGeom prst="roundRect">
            <a:avLst>
              <a:gd name="adj" fmla="val 11505"/>
            </a:avLst>
          </a:prstGeom>
          <a:noFill/>
          <a:ln w="38100">
            <a:gradFill>
              <a:gsLst>
                <a:gs pos="0">
                  <a:srgbClr val="1190D5"/>
                </a:gs>
                <a:gs pos="53000">
                  <a:srgbClr val="EEF6FB"/>
                </a:gs>
                <a:gs pos="100000">
                  <a:srgbClr val="67389E"/>
                </a:gs>
              </a:gsLst>
            </a:gradFill>
            <a:round/>
          </a:ln>
        </p:spPr>
        <p:txBody>
          <a:bodyPr lIns="82793" tIns="41396" rIns="82793" bIns="41396" anchor="ctr"/>
          <a:lstStyle/>
          <a:p>
            <a:pPr>
              <a:lnSpc>
                <a:spcPct val="130000"/>
              </a:lnSpc>
            </a:pPr>
            <a:r>
              <a:rPr sz="1200">
                <a:solidFill>
                  <a:schemeClr val="bg1"/>
                </a:solidFill>
                <a:sym typeface="+mn-ea"/>
              </a:rPr>
              <a:t>生卒年不详，世称牟子，东汉苍梧郡广信县（辖今广东封开县）人。博读经传，善于辩论。州郡长官召为吏，以乱世坚辞不就，潜心佛教，兼研老子，著《理惑论》三十七章，为</a:t>
            </a:r>
            <a:r>
              <a:rPr sz="1200">
                <a:solidFill>
                  <a:srgbClr val="FF0000"/>
                </a:solidFill>
                <a:sym typeface="+mn-ea"/>
              </a:rPr>
              <a:t>中国人自著的第一本佛学著作</a:t>
            </a:r>
            <a:r>
              <a:rPr sz="1200">
                <a:solidFill>
                  <a:schemeClr val="bg1"/>
                </a:solidFill>
                <a:sym typeface="+mn-ea"/>
              </a:rPr>
              <a:t>。</a:t>
            </a:r>
            <a:endParaRPr lang="zh-CN" altLang="zh-CN" sz="1200" dirty="0">
              <a:solidFill>
                <a:schemeClr val="bg1"/>
              </a:solidFill>
              <a:cs typeface="+mn-ea"/>
              <a:sym typeface="+mn-ea"/>
            </a:endParaRPr>
          </a:p>
        </p:txBody>
      </p:sp>
      <p:sp>
        <p:nvSpPr>
          <p:cNvPr id="31" name="标题1"/>
          <p:cNvSpPr>
            <a:spLocks noChangeArrowheads="1"/>
          </p:cNvSpPr>
          <p:nvPr>
            <p:custDataLst>
              <p:tags r:id="rId2"/>
            </p:custDataLst>
          </p:nvPr>
        </p:nvSpPr>
        <p:spPr bwMode="auto">
          <a:xfrm>
            <a:off x="3262523" y="1631230"/>
            <a:ext cx="1242160" cy="1201954"/>
          </a:xfrm>
          <a:prstGeom prst="roundRect">
            <a:avLst>
              <a:gd name="adj" fmla="val 11921"/>
            </a:avLst>
          </a:prstGeom>
          <a:solidFill>
            <a:schemeClr val="bg1"/>
          </a:solidFill>
          <a:ln w="76200">
            <a:gradFill>
              <a:gsLst>
                <a:gs pos="0">
                  <a:srgbClr val="1190D5"/>
                </a:gs>
                <a:gs pos="53000">
                  <a:srgbClr val="EEF6FB"/>
                </a:gs>
                <a:gs pos="100000">
                  <a:srgbClr val="67389E"/>
                </a:gs>
              </a:gsLst>
              <a:lin ang="5400000" scaled="1"/>
            </a:gradFill>
            <a:round/>
          </a:ln>
          <a:effectLst>
            <a:outerShdw blurRad="254000" dist="63500" dir="2700000" algn="tl" rotWithShape="0">
              <a:prstClr val="black">
                <a:alpha val="30000"/>
              </a:prstClr>
            </a:outerShdw>
          </a:effectLst>
        </p:spPr>
        <p:txBody>
          <a:bodyPr lIns="82793" tIns="41396" rIns="82793" bIns="41396" anchor="ctr"/>
          <a:lstStyle/>
          <a:p>
            <a:pPr algn="ctr">
              <a:lnSpc>
                <a:spcPct val="130000"/>
              </a:lnSpc>
            </a:pPr>
            <a:r>
              <a:rPr sz="1600" b="1">
                <a:sym typeface="+mn-ea"/>
              </a:rPr>
              <a:t>牟子</a:t>
            </a:r>
            <a:endParaRPr lang="zh-CN" altLang="zh-CN" sz="1600" b="1" dirty="0">
              <a:solidFill>
                <a:srgbClr val="00041D"/>
              </a:solidFill>
              <a:cs typeface="+mn-ea"/>
              <a:sym typeface="+mn-lt"/>
            </a:endParaRPr>
          </a:p>
        </p:txBody>
      </p:sp>
      <p:sp>
        <p:nvSpPr>
          <p:cNvPr id="32" name="文本2"/>
          <p:cNvSpPr>
            <a:spLocks noChangeArrowheads="1"/>
          </p:cNvSpPr>
          <p:nvPr>
            <p:custDataLst>
              <p:tags r:id="rId3"/>
            </p:custDataLst>
          </p:nvPr>
        </p:nvSpPr>
        <p:spPr bwMode="auto">
          <a:xfrm>
            <a:off x="4504683" y="4516712"/>
            <a:ext cx="5910312" cy="1193489"/>
          </a:xfrm>
          <a:prstGeom prst="roundRect">
            <a:avLst>
              <a:gd name="adj" fmla="val 11505"/>
            </a:avLst>
          </a:prstGeom>
          <a:noFill/>
          <a:ln w="38100">
            <a:gradFill>
              <a:gsLst>
                <a:gs pos="0">
                  <a:srgbClr val="1190D5"/>
                </a:gs>
                <a:gs pos="53000">
                  <a:srgbClr val="EEF6FB"/>
                </a:gs>
                <a:gs pos="100000">
                  <a:srgbClr val="67389E"/>
                </a:gs>
              </a:gsLst>
            </a:gradFill>
            <a:round/>
          </a:ln>
        </p:spPr>
        <p:txBody>
          <a:bodyPr lIns="82793" tIns="41396" rIns="82793" bIns="41396" anchor="ctr"/>
          <a:lstStyle/>
          <a:p>
            <a:pPr>
              <a:lnSpc>
                <a:spcPct val="130000"/>
              </a:lnSpc>
            </a:pPr>
            <a:r>
              <a:rPr sz="1200">
                <a:solidFill>
                  <a:schemeClr val="bg1"/>
                </a:solidFill>
                <a:sym typeface="+mn-ea"/>
              </a:rPr>
              <a:t>又名刘陟、刘龚，生于封州（今肇庆封开县）。唐亡之后，刘岩以封州为基创立</a:t>
            </a:r>
            <a:r>
              <a:rPr sz="1200">
                <a:solidFill>
                  <a:srgbClr val="FF0000"/>
                </a:solidFill>
                <a:sym typeface="+mn-ea"/>
              </a:rPr>
              <a:t>南汉</a:t>
            </a:r>
            <a:r>
              <a:rPr sz="1200">
                <a:solidFill>
                  <a:schemeClr val="bg1"/>
                </a:solidFill>
                <a:sym typeface="+mn-ea"/>
              </a:rPr>
              <a:t>，成为</a:t>
            </a:r>
            <a:r>
              <a:rPr sz="1200">
                <a:solidFill>
                  <a:srgbClr val="FF0000"/>
                </a:solidFill>
                <a:sym typeface="+mn-ea"/>
              </a:rPr>
              <a:t>五代十国时期的岭南霸主</a:t>
            </a:r>
            <a:r>
              <a:rPr sz="1200">
                <a:solidFill>
                  <a:schemeClr val="bg1"/>
                </a:solidFill>
                <a:sym typeface="+mn-ea"/>
              </a:rPr>
              <a:t>。共辖疆域60州，214县，拥有17万余户，将南汉政权延续了50多年。</a:t>
            </a:r>
            <a:endParaRPr lang="zh-CN" altLang="zh-CN" sz="1200" dirty="0">
              <a:solidFill>
                <a:schemeClr val="bg1"/>
              </a:solidFill>
              <a:cs typeface="+mn-ea"/>
              <a:sym typeface="+mn-ea"/>
            </a:endParaRPr>
          </a:p>
        </p:txBody>
      </p:sp>
      <p:sp>
        <p:nvSpPr>
          <p:cNvPr id="33" name="标题2"/>
          <p:cNvSpPr>
            <a:spLocks noChangeArrowheads="1"/>
          </p:cNvSpPr>
          <p:nvPr>
            <p:custDataLst>
              <p:tags r:id="rId4"/>
            </p:custDataLst>
          </p:nvPr>
        </p:nvSpPr>
        <p:spPr bwMode="auto">
          <a:xfrm>
            <a:off x="3199023" y="4517347"/>
            <a:ext cx="1242160" cy="1193489"/>
          </a:xfrm>
          <a:prstGeom prst="roundRect">
            <a:avLst>
              <a:gd name="adj" fmla="val 11921"/>
            </a:avLst>
          </a:prstGeom>
          <a:solidFill>
            <a:schemeClr val="bg1"/>
          </a:solidFill>
          <a:ln w="76200">
            <a:gradFill>
              <a:gsLst>
                <a:gs pos="0">
                  <a:srgbClr val="1190D5"/>
                </a:gs>
                <a:gs pos="53000">
                  <a:srgbClr val="EEF6FB"/>
                </a:gs>
                <a:gs pos="100000">
                  <a:srgbClr val="67389E"/>
                </a:gs>
              </a:gsLst>
            </a:gradFill>
            <a:round/>
          </a:ln>
          <a:effectLst>
            <a:outerShdw blurRad="254000" dist="63500" dir="2700000" algn="tl" rotWithShape="0">
              <a:prstClr val="black">
                <a:alpha val="30000"/>
              </a:prstClr>
            </a:outerShdw>
          </a:effectLst>
        </p:spPr>
        <p:txBody>
          <a:bodyPr lIns="82793" tIns="41396" rIns="82793" bIns="41396" anchor="ctr"/>
          <a:lstStyle/>
          <a:p>
            <a:pPr algn="ctr">
              <a:lnSpc>
                <a:spcPct val="130000"/>
              </a:lnSpc>
            </a:pPr>
            <a:r>
              <a:rPr sz="1600" b="1">
                <a:sym typeface="+mn-ea"/>
              </a:rPr>
              <a:t>刘岩</a:t>
            </a:r>
            <a:endParaRPr lang="zh-CN" altLang="zh-CN" sz="1600" b="1" dirty="0">
              <a:solidFill>
                <a:srgbClr val="00041D"/>
              </a:solidFill>
              <a:cs typeface="+mn-ea"/>
              <a:sym typeface="+mn-lt"/>
            </a:endParaRPr>
          </a:p>
        </p:txBody>
      </p:sp>
      <p:sp>
        <p:nvSpPr>
          <p:cNvPr id="36" name="Oval 19"/>
          <p:cNvSpPr>
            <a:spLocks noChangeArrowheads="1"/>
          </p:cNvSpPr>
          <p:nvPr/>
        </p:nvSpPr>
        <p:spPr bwMode="auto">
          <a:xfrm>
            <a:off x="1482870" y="3089232"/>
            <a:ext cx="1191374" cy="1193489"/>
          </a:xfrm>
          <a:prstGeom prst="ellipse">
            <a:avLst/>
          </a:prstGeom>
          <a:solidFill>
            <a:schemeClr val="bg1"/>
          </a:solidFill>
          <a:ln w="76200">
            <a:gradFill>
              <a:gsLst>
                <a:gs pos="0">
                  <a:srgbClr val="1190D5"/>
                </a:gs>
                <a:gs pos="53000">
                  <a:srgbClr val="EEF6FB"/>
                </a:gs>
                <a:gs pos="100000">
                  <a:srgbClr val="67389E"/>
                </a:gs>
              </a:gsLst>
            </a:gradFill>
            <a:round/>
          </a:ln>
          <a:effectLst>
            <a:outerShdw blurRad="254000" dist="63500" dir="2700000" algn="tl" rotWithShape="0">
              <a:prstClr val="black">
                <a:alpha val="30000"/>
              </a:prstClr>
            </a:outerShdw>
          </a:effectLst>
        </p:spPr>
        <p:txBody>
          <a:bodyPr lIns="82793" tIns="41396" rIns="82793" bIns="41396" anchor="ctr"/>
          <a:lstStyle/>
          <a:p>
            <a:pPr algn="ctr"/>
            <a:r>
              <a:rPr lang="zh-CN" altLang="en-US" sz="2000" b="1" dirty="0">
                <a:solidFill>
                  <a:srgbClr val="00041D"/>
                </a:solidFill>
                <a:cs typeface="+mn-ea"/>
                <a:sym typeface="+mn-lt"/>
              </a:rPr>
              <a:t>历史人物</a:t>
            </a:r>
            <a:endParaRPr lang="zh-CN" altLang="en-US" sz="2000" b="1" dirty="0">
              <a:solidFill>
                <a:srgbClr val="00041D"/>
              </a:solidFill>
              <a:cs typeface="+mn-ea"/>
              <a:sym typeface="+mn-lt"/>
            </a:endParaRPr>
          </a:p>
        </p:txBody>
      </p:sp>
      <p:sp>
        <p:nvSpPr>
          <p:cNvPr id="16" name="TextBox 6"/>
          <p:cNvSpPr txBox="1"/>
          <p:nvPr/>
        </p:nvSpPr>
        <p:spPr>
          <a:xfrm>
            <a:off x="924026" y="536291"/>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1</a:t>
            </a:r>
            <a:endParaRPr lang="zh-CN" altLang="en-US" sz="2665" dirty="0">
              <a:solidFill>
                <a:srgbClr val="E1E0D8">
                  <a:alpha val="20000"/>
                </a:srgbClr>
              </a:solidFill>
              <a:cs typeface="+mn-ea"/>
              <a:sym typeface="+mn-lt"/>
            </a:endParaRPr>
          </a:p>
        </p:txBody>
      </p:sp>
      <p:sp>
        <p:nvSpPr>
          <p:cNvPr id="17" name="TextBox 7"/>
          <p:cNvSpPr txBox="1"/>
          <p:nvPr/>
        </p:nvSpPr>
        <p:spPr>
          <a:xfrm>
            <a:off x="539983" y="440281"/>
            <a:ext cx="1402080" cy="460375"/>
          </a:xfrm>
          <a:prstGeom prst="rect">
            <a:avLst/>
          </a:prstGeom>
          <a:noFill/>
        </p:spPr>
        <p:txBody>
          <a:bodyPr wrap="none" rtlCol="0">
            <a:spAutoFit/>
          </a:bodyPr>
          <a:lstStyle/>
          <a:p>
            <a:pPr defTabSz="1219200"/>
            <a:r>
              <a:rPr lang="zh-CN" altLang="en-US" sz="2400" dirty="0">
                <a:solidFill>
                  <a:schemeClr val="bg1"/>
                </a:solidFill>
                <a:cs typeface="+mn-ea"/>
                <a:sym typeface="+mn-lt"/>
              </a:rPr>
              <a:t>历史人物</a:t>
            </a:r>
            <a:endParaRPr lang="zh-CN" altLang="en-US" sz="2400" dirty="0">
              <a:solidFill>
                <a:schemeClr val="bg1"/>
              </a:solidFill>
              <a:cs typeface="+mn-ea"/>
              <a:sym typeface="+mn-lt"/>
            </a:endParaRPr>
          </a:p>
        </p:txBody>
      </p:sp>
      <p:sp>
        <p:nvSpPr>
          <p:cNvPr id="18" name="矩形 17"/>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 fill="hold"/>
                                        <p:tgtEl>
                                          <p:spTgt spid="17"/>
                                        </p:tgtEl>
                                        <p:attrNameLst>
                                          <p:attrName>ppt_x</p:attrName>
                                        </p:attrNameLst>
                                      </p:cBhvr>
                                      <p:tavLst>
                                        <p:tav tm="0">
                                          <p:val>
                                            <p:strVal val="0-#ppt_w/2"/>
                                          </p:val>
                                        </p:tav>
                                        <p:tav tm="100000">
                                          <p:val>
                                            <p:strVal val="#ppt_x"/>
                                          </p:val>
                                        </p:tav>
                                      </p:tavLst>
                                    </p:anim>
                                    <p:anim calcmode="lin" valueType="num">
                                      <p:cBhvr additive="base">
                                        <p:cTn id="12" dur="3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9" grpId="0" bldLvl="0" animBg="1"/>
      <p:bldP spid="30" grpId="0" bldLvl="0" animBg="1"/>
      <p:bldP spid="31" grpId="0" bldLvl="0" animBg="1"/>
      <p:bldP spid="32" grpId="0" bldLvl="0" animBg="1"/>
      <p:bldP spid="33" grpId="0" bldLvl="0" animBg="1"/>
      <p:bldP spid="36" grpId="0" bldLvl="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 name="标题 67" hidden="1"/>
          <p:cNvSpPr>
            <a:spLocks noGrp="1"/>
          </p:cNvSpPr>
          <p:nvPr>
            <p:ph type="title"/>
          </p:nvPr>
        </p:nvSpPr>
        <p:spPr/>
        <p:txBody>
          <a:bodyPr rtlCol="0"/>
          <a:lstStyle/>
          <a:p>
            <a:pPr rtl="0"/>
            <a:r>
              <a:rPr lang="zh-CN" altLang="en-US" dirty="0"/>
              <a:t>人力资源幻灯片 </a:t>
            </a:r>
            <a:r>
              <a:rPr lang="en-US" altLang="zh-CN" dirty="0"/>
              <a:t>3</a:t>
            </a:r>
            <a:endParaRPr lang="en-US" altLang="zh-CN" dirty="0"/>
          </a:p>
        </p:txBody>
      </p:sp>
      <p:sp>
        <p:nvSpPr>
          <p:cNvPr id="6" name="矩形：圆角 5"/>
          <p:cNvSpPr/>
          <p:nvPr/>
        </p:nvSpPr>
        <p:spPr>
          <a:xfrm>
            <a:off x="-221796" y="550246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646649" y="363360"/>
            <a:ext cx="2378308" cy="1231106"/>
          </a:xfrm>
          <a:prstGeom prst="rect">
            <a:avLst/>
          </a:prstGeom>
          <a:noFill/>
        </p:spPr>
        <p:txBody>
          <a:bodyPr wrap="square" lIns="0" tIns="0" rIns="0" bIns="0" rtlCol="0">
            <a:spAutoFit/>
          </a:bodyPr>
          <a:lstStyle/>
          <a:p>
            <a:pPr rtl="0"/>
            <a:r>
              <a:rPr lang="zh-CN" altLang="en-US" sz="8000" b="1" dirty="0">
                <a:solidFill>
                  <a:schemeClr val="tx2">
                    <a:lumMod val="40000"/>
                    <a:lumOff val="60000"/>
                  </a:schemeClr>
                </a:solidFill>
                <a:latin typeface="Microsoft YaHei UI" panose="020B0503020204020204" pitchFamily="34" charset="-122"/>
                <a:ea typeface="Microsoft YaHei UI" panose="020B0503020204020204" pitchFamily="34" charset="-122"/>
                <a:cs typeface="Segoe UI" panose="020B0502040204020203" pitchFamily="34" charset="0"/>
              </a:rPr>
              <a:t>封开</a:t>
            </a:r>
            <a:endParaRPr lang="en-US" altLang="zh-CN" sz="8000" b="1" dirty="0">
              <a:solidFill>
                <a:schemeClr val="tx2">
                  <a:lumMod val="40000"/>
                  <a:lumOff val="60000"/>
                </a:schemeClr>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文本框 1"/>
          <p:cNvSpPr txBox="1"/>
          <p:nvPr/>
        </p:nvSpPr>
        <p:spPr>
          <a:xfrm>
            <a:off x="646650" y="1736925"/>
            <a:ext cx="2627996" cy="1354217"/>
          </a:xfrm>
          <a:prstGeom prst="rect">
            <a:avLst/>
          </a:prstGeom>
          <a:noFill/>
        </p:spPr>
        <p:txBody>
          <a:bodyPr wrap="square" lIns="0" tIns="0" rIns="0" bIns="0" rtlCol="0">
            <a:spAutoFit/>
          </a:bodyPr>
          <a:lstStyle/>
          <a:p>
            <a:pPr rtl="0"/>
            <a:r>
              <a:rPr lang="zh-CN" altLang="en-US" sz="44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项目概况介绍</a:t>
            </a:r>
            <a:endParaRPr lang="zh-CN" altLang="en-US" sz="44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 name="长方形 2"/>
          <p:cNvSpPr/>
          <p:nvPr/>
        </p:nvSpPr>
        <p:spPr>
          <a:xfrm>
            <a:off x="646649" y="3493717"/>
            <a:ext cx="2879127" cy="246221"/>
          </a:xfrm>
          <a:prstGeom prst="rect">
            <a:avLst/>
          </a:prstGeom>
        </p:spPr>
        <p:txBody>
          <a:bodyPr wrap="square" lIns="0" tIns="0" rIns="0" bIns="0" rtlCol="0">
            <a:spAutoFit/>
          </a:bodyPr>
          <a:lstStyle/>
          <a:p>
            <a:pPr rtl="0"/>
            <a:r>
              <a:rPr lang="en-US" altLang="zh-CN" sz="1600" i="1" dirty="0">
                <a:solidFill>
                  <a:schemeClr val="bg1"/>
                </a:solidFill>
                <a:latin typeface="Microsoft YaHei UI Light" panose="020B0502040204020203" pitchFamily="34" charset="-122"/>
                <a:ea typeface="Microsoft YaHei UI Light" panose="020B0502040204020203" pitchFamily="34" charset="-122"/>
                <a:cs typeface="Segoe UI" panose="020B0502040204020203" pitchFamily="34" charset="0"/>
              </a:rPr>
              <a:t>Introduction</a:t>
            </a:r>
            <a:endParaRPr lang="en-US" altLang="zh-CN" sz="1600" i="1" dirty="0">
              <a:solidFill>
                <a:schemeClr val="bg1"/>
              </a:solidFill>
              <a:latin typeface="Microsoft YaHei UI Light" panose="020B0502040204020203" pitchFamily="34" charset="-122"/>
              <a:ea typeface="Microsoft YaHei UI Light" panose="020B0502040204020203" pitchFamily="34" charset="-122"/>
              <a:cs typeface="Segoe UI" panose="020B0502040204020203" pitchFamily="34" charset="0"/>
            </a:endParaRPr>
          </a:p>
        </p:txBody>
      </p:sp>
      <p:sp>
        <p:nvSpPr>
          <p:cNvPr id="4" name="平行四边形 3"/>
          <p:cNvSpPr/>
          <p:nvPr>
            <p:custDataLst>
              <p:tags r:id="rId1"/>
            </p:custDataLst>
          </p:nvPr>
        </p:nvSpPr>
        <p:spPr>
          <a:xfrm>
            <a:off x="4115474" y="2"/>
            <a:ext cx="3961053" cy="6857998"/>
          </a:xfrm>
          <a:prstGeom prst="parallelogram">
            <a:avLst>
              <a:gd name="adj" fmla="val 0"/>
            </a:avLst>
          </a:prstGeom>
          <a:gradFill>
            <a:gsLst>
              <a:gs pos="10000">
                <a:srgbClr val="7CEFD8">
                  <a:alpha val="48000"/>
                </a:srgbClr>
              </a:gs>
              <a:gs pos="71000">
                <a:srgbClr val="6672E4">
                  <a:alpha val="56000"/>
                </a:srgbClr>
              </a:gs>
              <a:gs pos="100000">
                <a:srgbClr val="882BE5">
                  <a:alpha val="46000"/>
                </a:srgbClr>
              </a:gs>
            </a:gsLst>
            <a:lin ang="5400000" scaled="1"/>
          </a:gradFill>
          <a:ln w="12700" cap="flat">
            <a:noFill/>
            <a:prstDash val="solid"/>
            <a:miter lim="800000"/>
          </a:ln>
        </p:spPr>
        <p:txBody>
          <a:bodyPr vert="horz" wrap="square" lIns="91440" tIns="45720" rIns="91440" bIns="45720" numCol="1" rtlCol="0" anchor="t" anchorCtr="0" compatLnSpc="1"/>
          <a:lstStyle/>
          <a:p>
            <a:pPr rtl="0"/>
            <a:endParaRPr lang="zh-CN" altLang="en-US" dirty="0">
              <a:solidFill>
                <a:schemeClr val="tx1"/>
              </a:solidFill>
              <a:latin typeface="Microsoft YaHei UI" panose="020B0503020204020204" pitchFamily="34" charset="-122"/>
              <a:ea typeface="Microsoft YaHei UI" panose="020B0503020204020204" pitchFamily="34" charset="-122"/>
            </a:endParaRPr>
          </a:p>
        </p:txBody>
      </p:sp>
      <p:sp>
        <p:nvSpPr>
          <p:cNvPr id="14" name="文本框 13"/>
          <p:cNvSpPr txBox="1"/>
          <p:nvPr>
            <p:custDataLst>
              <p:tags r:id="rId2"/>
            </p:custDataLst>
          </p:nvPr>
        </p:nvSpPr>
        <p:spPr>
          <a:xfrm>
            <a:off x="4461601" y="920605"/>
            <a:ext cx="2427971" cy="369332"/>
          </a:xfrm>
          <a:prstGeom prst="rect">
            <a:avLst/>
          </a:prstGeom>
          <a:noFill/>
        </p:spPr>
        <p:txBody>
          <a:bodyPr wrap="square" lIns="0" tIns="0" rIns="0" bIns="0" rtlCol="0">
            <a:spAutoFit/>
          </a:bodyPr>
          <a:lstStyle/>
          <a:p>
            <a:pPr rtl="0"/>
            <a:r>
              <a:rPr lang="zh-CN" altLang="en-US" sz="24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背景意义</a:t>
            </a:r>
            <a:endParaRPr lang="zh-CN" altLang="en-US" sz="24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nvGrpSpPr>
          <p:cNvPr id="93" name="组 92"/>
          <p:cNvGrpSpPr/>
          <p:nvPr>
            <p:custDataLst>
              <p:tags r:id="rId3"/>
            </p:custDataLst>
          </p:nvPr>
        </p:nvGrpSpPr>
        <p:grpSpPr>
          <a:xfrm>
            <a:off x="8454876" y="920605"/>
            <a:ext cx="3047138" cy="4991246"/>
            <a:chOff x="8462691" y="1227906"/>
            <a:chExt cx="3047138" cy="4991246"/>
          </a:xfrm>
        </p:grpSpPr>
        <p:sp>
          <p:nvSpPr>
            <p:cNvPr id="101" name="文本框 100"/>
            <p:cNvSpPr txBox="1"/>
            <p:nvPr>
              <p:custDataLst>
                <p:tags r:id="rId4"/>
              </p:custDataLst>
            </p:nvPr>
          </p:nvSpPr>
          <p:spPr>
            <a:xfrm>
              <a:off x="8462691" y="1227906"/>
              <a:ext cx="3047138" cy="369332"/>
            </a:xfrm>
            <a:prstGeom prst="rect">
              <a:avLst/>
            </a:prstGeom>
            <a:noFill/>
          </p:spPr>
          <p:txBody>
            <a:bodyPr wrap="square" lIns="0" tIns="0" rIns="0" bIns="0" rtlCol="0">
              <a:spAutoFit/>
            </a:bodyPr>
            <a:lstStyle/>
            <a:p>
              <a:pPr rtl="0"/>
              <a:r>
                <a:rPr lang="zh-CN" altLang="en-US" sz="24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项目简介</a:t>
              </a:r>
              <a:endParaRPr lang="zh-CN" altLang="en-US" sz="24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103" name="长方形 102"/>
            <p:cNvSpPr/>
            <p:nvPr>
              <p:custDataLst>
                <p:tags r:id="rId5"/>
              </p:custDataLst>
            </p:nvPr>
          </p:nvSpPr>
          <p:spPr>
            <a:xfrm>
              <a:off x="8462691" y="1787487"/>
              <a:ext cx="2975669" cy="4431665"/>
            </a:xfrm>
            <a:prstGeom prst="rect">
              <a:avLst/>
            </a:prstGeom>
          </p:spPr>
          <p:txBody>
            <a:bodyPr wrap="square" lIns="0" tIns="0" rIns="0" bIns="0" rtlCol="0">
              <a:spAutoFit/>
            </a:bodyPr>
            <a:lstStyle/>
            <a:p>
              <a:pPr indent="457200">
                <a:lnSpc>
                  <a:spcPct val="200000"/>
                </a:lnSpc>
              </a:pPr>
              <a:r>
                <a:rPr lang="zh-CN" altLang="en-US" sz="1600" dirty="0">
                  <a:solidFill>
                    <a:schemeClr val="bg1"/>
                  </a:solidFill>
                </a:rPr>
                <a:t>项目提供了封开历史人物介绍、茶产业现状、传统制茶工艺展示、以及茶船古道的文化背景等多元内容。</a:t>
              </a:r>
              <a:endParaRPr lang="zh-CN" altLang="en-US" sz="1600" dirty="0">
                <a:solidFill>
                  <a:schemeClr val="bg1"/>
                </a:solidFill>
              </a:endParaRPr>
            </a:p>
            <a:p>
              <a:pPr indent="457200">
                <a:lnSpc>
                  <a:spcPct val="200000"/>
                </a:lnSpc>
              </a:pPr>
              <a:r>
                <a:rPr lang="zh-CN" altLang="en-US" sz="1600" dirty="0">
                  <a:solidFill>
                    <a:schemeClr val="bg1"/>
                  </a:solidFill>
                </a:rPr>
                <a:t>通过</a:t>
              </a:r>
              <a:r>
                <a:rPr lang="zh-CN" altLang="en-US" sz="1600" dirty="0">
                  <a:solidFill>
                    <a:srgbClr val="FF0000"/>
                  </a:solidFill>
                </a:rPr>
                <a:t>结合现代科技与传统文化</a:t>
              </a:r>
              <a:r>
                <a:rPr lang="zh-CN" altLang="en-US" sz="1600" dirty="0">
                  <a:solidFill>
                    <a:schemeClr val="bg1"/>
                  </a:solidFill>
                </a:rPr>
                <a:t>，为博物馆的展示增添了</a:t>
              </a:r>
              <a:r>
                <a:rPr lang="zh-CN" altLang="en-US" sz="1600" dirty="0">
                  <a:solidFill>
                    <a:srgbClr val="FF0000"/>
                  </a:solidFill>
                </a:rPr>
                <a:t>互动性与沉浸感</a:t>
              </a:r>
              <a:r>
                <a:rPr lang="zh-CN" altLang="en-US" sz="1600" dirty="0">
                  <a:solidFill>
                    <a:schemeClr val="bg1"/>
                  </a:solidFill>
                </a:rPr>
                <a:t>，将助力乡村振兴与区域协调发展，提升封开的文化影响力。</a:t>
              </a:r>
              <a:endParaRPr lang="zh-CN" altLang="en-US" sz="1600" dirty="0">
                <a:solidFill>
                  <a:schemeClr val="bg1"/>
                </a:solidFill>
              </a:endParaRPr>
            </a:p>
          </p:txBody>
        </p:sp>
      </p:grpSp>
      <p:sp>
        <p:nvSpPr>
          <p:cNvPr id="66" name="长方形 102"/>
          <p:cNvSpPr/>
          <p:nvPr>
            <p:custDataLst>
              <p:tags r:id="rId6"/>
            </p:custDataLst>
          </p:nvPr>
        </p:nvSpPr>
        <p:spPr>
          <a:xfrm>
            <a:off x="4461601" y="1480186"/>
            <a:ext cx="3435320" cy="4431665"/>
          </a:xfrm>
          <a:prstGeom prst="rect">
            <a:avLst/>
          </a:prstGeom>
        </p:spPr>
        <p:txBody>
          <a:bodyPr wrap="square" lIns="0" tIns="0" rIns="0" bIns="0" rtlCol="0">
            <a:spAutoFit/>
          </a:bodyPr>
          <a:lstStyle/>
          <a:p>
            <a:pPr indent="457200" rtl="0">
              <a:lnSpc>
                <a:spcPct val="200000"/>
              </a:lnSpc>
            </a:pPr>
            <a:r>
              <a:rPr lang="zh-CN" altLang="en-US" sz="1600" dirty="0">
                <a:solidFill>
                  <a:schemeClr val="bg1"/>
                </a:solidFill>
              </a:rPr>
              <a:t>封开县博物馆展览与互动系统项目依托广东省“</a:t>
            </a:r>
            <a:r>
              <a:rPr lang="zh-CN" altLang="en-US" sz="1600" b="1" dirty="0">
                <a:solidFill>
                  <a:srgbClr val="FF0000"/>
                </a:solidFill>
              </a:rPr>
              <a:t>百千万工程</a:t>
            </a:r>
            <a:r>
              <a:rPr lang="zh-CN" altLang="en-US" sz="1600" dirty="0">
                <a:solidFill>
                  <a:schemeClr val="bg1"/>
                </a:solidFill>
              </a:rPr>
              <a:t>”，旨在推动县域高质量发展和乡村振兴。</a:t>
            </a:r>
            <a:endParaRPr lang="zh-CN" altLang="en-US" sz="1600" dirty="0">
              <a:solidFill>
                <a:schemeClr val="bg1"/>
              </a:solidFill>
            </a:endParaRPr>
          </a:p>
          <a:p>
            <a:pPr indent="457200" rtl="0">
              <a:lnSpc>
                <a:spcPct val="200000"/>
              </a:lnSpc>
            </a:pPr>
            <a:r>
              <a:rPr lang="zh-CN" altLang="en-US" sz="1600" dirty="0">
                <a:solidFill>
                  <a:schemeClr val="bg1"/>
                </a:solidFill>
              </a:rPr>
              <a:t>通过</a:t>
            </a:r>
            <a:r>
              <a:rPr lang="zh-CN" altLang="en-US" sz="1600" b="1" dirty="0">
                <a:solidFill>
                  <a:srgbClr val="FF0000"/>
                </a:solidFill>
              </a:rPr>
              <a:t>数字化手段</a:t>
            </a:r>
            <a:r>
              <a:rPr lang="zh-CN" altLang="en-US" sz="1600" dirty="0">
                <a:solidFill>
                  <a:schemeClr val="bg1"/>
                </a:solidFill>
              </a:rPr>
              <a:t>展示封开县历史人物、产业现状、传统制茶工艺和茶船古道文化，并设计互动游戏增强沉浸体验。将丰富封开的文化传播方式，提升封开作为文化旅游目的地的吸引力。</a:t>
            </a:r>
            <a:endParaRPr lang="en-US" altLang="zh-CN" sz="1600" i="1" dirty="0">
              <a:solidFill>
                <a:schemeClr val="bg1"/>
              </a:solidFill>
              <a:latin typeface="Microsoft YaHei UI Light" panose="020B0502040204020203" pitchFamily="34" charset="-122"/>
              <a:ea typeface="Microsoft YaHei UI Light" panose="020B0502040204020203" pitchFamily="34" charset="-122"/>
              <a:cs typeface="Segoe UI" panose="020B05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P spid="14" grpId="0"/>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6"/>
          <p:cNvSpPr txBox="1"/>
          <p:nvPr/>
        </p:nvSpPr>
        <p:spPr>
          <a:xfrm>
            <a:off x="924026" y="536291"/>
            <a:ext cx="2036135" cy="502766"/>
          </a:xfrm>
          <a:prstGeom prst="rect">
            <a:avLst/>
          </a:prstGeom>
          <a:noFill/>
        </p:spPr>
        <p:txBody>
          <a:bodyPr wrap="none" rtlCol="0">
            <a:spAutoFit/>
          </a:bodyPr>
          <a:lstStyle/>
          <a:p>
            <a:pPr defTabSz="1219200"/>
            <a:r>
              <a:rPr lang="en-US" altLang="zh-CN" sz="2665" dirty="0">
                <a:solidFill>
                  <a:schemeClr val="bg1">
                    <a:alpha val="20000"/>
                  </a:schemeClr>
                </a:solidFill>
                <a:cs typeface="+mn-ea"/>
                <a:sym typeface="+mn-lt"/>
              </a:rPr>
              <a:t>CHAPTER 1</a:t>
            </a:r>
            <a:endParaRPr lang="en-US" altLang="zh-CN" sz="2665" dirty="0">
              <a:solidFill>
                <a:schemeClr val="bg1">
                  <a:alpha val="20000"/>
                </a:schemeClr>
              </a:solidFill>
              <a:cs typeface="+mn-ea"/>
              <a:sym typeface="+mn-lt"/>
            </a:endParaRPr>
          </a:p>
        </p:txBody>
      </p:sp>
      <p:sp>
        <p:nvSpPr>
          <p:cNvPr id="17" name="TextBox 7"/>
          <p:cNvSpPr txBox="1"/>
          <p:nvPr/>
        </p:nvSpPr>
        <p:spPr>
          <a:xfrm>
            <a:off x="539983" y="440281"/>
            <a:ext cx="792480" cy="460375"/>
          </a:xfrm>
          <a:prstGeom prst="rect">
            <a:avLst/>
          </a:prstGeom>
          <a:noFill/>
        </p:spPr>
        <p:txBody>
          <a:bodyPr wrap="none" rtlCol="0">
            <a:spAutoFit/>
          </a:bodyPr>
          <a:lstStyle/>
          <a:p>
            <a:pPr defTabSz="1219200"/>
            <a:r>
              <a:rPr lang="zh-CN" altLang="en-US" sz="2400" dirty="0">
                <a:solidFill>
                  <a:schemeClr val="bg1"/>
                </a:solidFill>
                <a:cs typeface="+mn-ea"/>
                <a:sym typeface="+mn-lt"/>
              </a:rPr>
              <a:t>码头</a:t>
            </a:r>
            <a:endParaRPr lang="zh-CN" altLang="en-US" sz="2400" dirty="0">
              <a:solidFill>
                <a:schemeClr val="bg1"/>
              </a:solidFill>
              <a:cs typeface="+mn-ea"/>
              <a:sym typeface="+mn-lt"/>
            </a:endParaRPr>
          </a:p>
        </p:txBody>
      </p:sp>
      <p:sp>
        <p:nvSpPr>
          <p:cNvPr id="18" name="矩形 17"/>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 name="文本框 1"/>
          <p:cNvSpPr txBox="1"/>
          <p:nvPr/>
        </p:nvSpPr>
        <p:spPr>
          <a:xfrm>
            <a:off x="1571625" y="536575"/>
            <a:ext cx="9655810" cy="1568450"/>
          </a:xfrm>
          <a:prstGeom prst="rect">
            <a:avLst/>
          </a:prstGeom>
          <a:noFill/>
        </p:spPr>
        <p:txBody>
          <a:bodyPr wrap="square" rtlCol="0">
            <a:spAutoFit/>
          </a:bodyPr>
          <a:lstStyle/>
          <a:p>
            <a:r>
              <a:rPr lang="zh-CN" altLang="en-US" sz="2400">
                <a:solidFill>
                  <a:schemeClr val="bg1"/>
                </a:solidFill>
                <a:sym typeface="+mn-ea"/>
              </a:rPr>
              <a:t>梨埠镇所拥有的码头：</a:t>
            </a:r>
            <a:endParaRPr lang="en-US" altLang="zh-CN" sz="2400">
              <a:solidFill>
                <a:schemeClr val="bg1"/>
              </a:solidFill>
            </a:endParaRPr>
          </a:p>
          <a:p>
            <a:r>
              <a:rPr lang="en-US" altLang="zh-CN" sz="2400">
                <a:solidFill>
                  <a:schemeClr val="bg1"/>
                </a:solidFill>
              </a:rPr>
              <a:t>1.“</a:t>
            </a:r>
            <a:r>
              <a:rPr lang="zh-CN" altLang="en-US" sz="2400">
                <a:solidFill>
                  <a:schemeClr val="bg1"/>
                </a:solidFill>
              </a:rPr>
              <a:t>吉隆</a:t>
            </a:r>
            <a:r>
              <a:rPr lang="en-US" altLang="zh-CN" sz="2400">
                <a:solidFill>
                  <a:schemeClr val="bg1"/>
                </a:solidFill>
              </a:rPr>
              <a:t>”</a:t>
            </a:r>
            <a:r>
              <a:rPr lang="zh-CN" altLang="en-US" sz="2400">
                <a:solidFill>
                  <a:schemeClr val="bg1"/>
                </a:solidFill>
              </a:rPr>
              <a:t>码头：</a:t>
            </a:r>
            <a:r>
              <a:rPr lang="en-US" altLang="zh-CN" sz="2400">
                <a:solidFill>
                  <a:schemeClr val="bg1"/>
                </a:solidFill>
              </a:rPr>
              <a:t>1950</a:t>
            </a:r>
            <a:r>
              <a:rPr lang="zh-CN" altLang="en-US" sz="2400">
                <a:solidFill>
                  <a:schemeClr val="bg1"/>
                </a:solidFill>
              </a:rPr>
              <a:t>年前</a:t>
            </a:r>
            <a:endParaRPr lang="zh-CN" altLang="en-US" sz="2400">
              <a:solidFill>
                <a:schemeClr val="bg1"/>
              </a:solidFill>
            </a:endParaRPr>
          </a:p>
          <a:p>
            <a:r>
              <a:rPr lang="en-US" altLang="zh-CN" sz="2400">
                <a:solidFill>
                  <a:schemeClr val="bg1"/>
                </a:solidFill>
              </a:rPr>
              <a:t>2.“</a:t>
            </a:r>
            <a:r>
              <a:rPr lang="zh-CN" altLang="en-US" sz="2400">
                <a:solidFill>
                  <a:schemeClr val="bg1"/>
                </a:solidFill>
              </a:rPr>
              <a:t>惠利</a:t>
            </a:r>
            <a:r>
              <a:rPr lang="en-US" altLang="zh-CN" sz="2400">
                <a:solidFill>
                  <a:schemeClr val="bg1"/>
                </a:solidFill>
              </a:rPr>
              <a:t>”</a:t>
            </a:r>
            <a:r>
              <a:rPr lang="zh-CN" altLang="en-US" sz="2400">
                <a:solidFill>
                  <a:schemeClr val="bg1"/>
                </a:solidFill>
              </a:rPr>
              <a:t>码头</a:t>
            </a:r>
            <a:endParaRPr lang="zh-CN" altLang="en-US" sz="2400">
              <a:solidFill>
                <a:schemeClr val="bg1"/>
              </a:solidFill>
            </a:endParaRPr>
          </a:p>
          <a:p>
            <a:r>
              <a:rPr lang="en-US" altLang="zh-CN" sz="2400">
                <a:solidFill>
                  <a:schemeClr val="bg1"/>
                </a:solidFill>
              </a:rPr>
              <a:t>3.“</a:t>
            </a:r>
            <a:r>
              <a:rPr lang="zh-CN" altLang="en-US" sz="2400">
                <a:solidFill>
                  <a:schemeClr val="bg1"/>
                </a:solidFill>
              </a:rPr>
              <a:t>合益</a:t>
            </a:r>
            <a:r>
              <a:rPr lang="en-US" altLang="zh-CN" sz="2400">
                <a:solidFill>
                  <a:schemeClr val="bg1"/>
                </a:solidFill>
              </a:rPr>
              <a:t>”</a:t>
            </a:r>
            <a:r>
              <a:rPr lang="zh-CN" altLang="en-US" sz="2400">
                <a:solidFill>
                  <a:schemeClr val="bg1"/>
                </a:solidFill>
              </a:rPr>
              <a:t>码头</a:t>
            </a:r>
            <a:endParaRPr lang="zh-CN" altLang="en-US" sz="2400">
              <a:solidFill>
                <a:schemeClr val="bg1"/>
              </a:solidFill>
            </a:endParaRPr>
          </a:p>
        </p:txBody>
      </p:sp>
      <p:sp>
        <p:nvSpPr>
          <p:cNvPr id="3" name="右大括号 2"/>
          <p:cNvSpPr/>
          <p:nvPr/>
        </p:nvSpPr>
        <p:spPr>
          <a:xfrm>
            <a:off x="5243195" y="900430"/>
            <a:ext cx="496570" cy="1034415"/>
          </a:xfrm>
          <a:prstGeom prst="rightBrace">
            <a:avLst/>
          </a:prstGeom>
          <a:noFill/>
          <a:ln>
            <a:solidFill>
              <a:srgbClr val="FFFF00"/>
            </a:solidFill>
          </a:ln>
          <a:extLst>
            <a:ext uri="{909E8E84-426E-40DD-AFC4-6F175D3DCCD1}">
              <a14:hiddenFill xmlns:a14="http://schemas.microsoft.com/office/drawing/2010/main">
                <a:solidFill>
                  <a:srgbClr val="FFFF00"/>
                </a:solidFill>
              </a14:hiddenFill>
            </a:ext>
          </a:ex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bg1"/>
              </a:solidFill>
            </a:endParaRPr>
          </a:p>
        </p:txBody>
      </p:sp>
      <p:sp>
        <p:nvSpPr>
          <p:cNvPr id="4" name="文本框 3"/>
          <p:cNvSpPr txBox="1"/>
          <p:nvPr/>
        </p:nvSpPr>
        <p:spPr>
          <a:xfrm>
            <a:off x="5810885" y="788035"/>
            <a:ext cx="5517515" cy="1476375"/>
          </a:xfrm>
          <a:prstGeom prst="rect">
            <a:avLst/>
          </a:prstGeom>
          <a:noFill/>
        </p:spPr>
        <p:txBody>
          <a:bodyPr wrap="square" rtlCol="0">
            <a:spAutoFit/>
          </a:bodyPr>
          <a:lstStyle/>
          <a:p>
            <a:r>
              <a:rPr lang="zh-CN" altLang="en-US">
                <a:solidFill>
                  <a:srgbClr val="FFFF00"/>
                </a:solidFill>
              </a:rPr>
              <a:t>方便过往船只换装货物</a:t>
            </a:r>
            <a:endParaRPr lang="zh-CN" altLang="en-US">
              <a:solidFill>
                <a:srgbClr val="FFFF00"/>
              </a:solidFill>
            </a:endParaRPr>
          </a:p>
          <a:p>
            <a:r>
              <a:rPr lang="zh-CN" altLang="en-US">
                <a:solidFill>
                  <a:schemeClr val="bg1"/>
                </a:solidFill>
              </a:rPr>
              <a:t>作为“茶船古道”上重要的驿站，从六堡镇赶来的运茶船、竹木排都要在梨埠镇停下歇息。尖头船将茶叶运到梨埠后，</a:t>
            </a:r>
            <a:r>
              <a:rPr lang="zh-CN" altLang="en-US" u="sng">
                <a:solidFill>
                  <a:schemeClr val="bg1"/>
                </a:solidFill>
              </a:rPr>
              <a:t>就由船工“过船”</a:t>
            </a:r>
            <a:r>
              <a:rPr lang="zh-CN" altLang="en-US">
                <a:solidFill>
                  <a:schemeClr val="bg1"/>
                </a:solidFill>
              </a:rPr>
              <a:t>，即将尖头船上的茶叶或其他货物搬运至当地的木帆船上。</a:t>
            </a:r>
            <a:endParaRPr lang="zh-CN" altLang="en-US">
              <a:solidFill>
                <a:schemeClr val="bg1"/>
              </a:solidFill>
            </a:endParaRPr>
          </a:p>
        </p:txBody>
      </p:sp>
      <p:cxnSp>
        <p:nvCxnSpPr>
          <p:cNvPr id="7" name="直接箭头连接符 6"/>
          <p:cNvCxnSpPr/>
          <p:nvPr/>
        </p:nvCxnSpPr>
        <p:spPr>
          <a:xfrm>
            <a:off x="8134350" y="1891665"/>
            <a:ext cx="10160" cy="9537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994400" y="2845435"/>
            <a:ext cx="5588000" cy="1198880"/>
          </a:xfrm>
          <a:prstGeom prst="rect">
            <a:avLst/>
          </a:prstGeom>
          <a:noFill/>
        </p:spPr>
        <p:txBody>
          <a:bodyPr wrap="square" rtlCol="0">
            <a:spAutoFit/>
          </a:bodyPr>
          <a:lstStyle/>
          <a:p>
            <a:r>
              <a:rPr lang="zh-CN" altLang="en-US" b="1">
                <a:solidFill>
                  <a:srgbClr val="FFFF00"/>
                </a:solidFill>
              </a:rPr>
              <a:t>货物换装到载重量更大的船上：</a:t>
            </a:r>
            <a:endParaRPr lang="zh-CN" altLang="en-US" b="1">
              <a:solidFill>
                <a:schemeClr val="bg1"/>
              </a:solidFill>
            </a:endParaRPr>
          </a:p>
          <a:p>
            <a:r>
              <a:rPr lang="zh-CN" altLang="en-US">
                <a:solidFill>
                  <a:schemeClr val="bg1"/>
                </a:solidFill>
              </a:rPr>
              <a:t>木船单桅挂帆，每船有船工三至四人，一般以家庭或家族为单位，“公婆仔乸（全家大小）齐齐上阵”，这些人一应生活全在船上，亦即“疍家人”。</a:t>
            </a:r>
            <a:endParaRPr lang="zh-CN" altLang="en-US">
              <a:solidFill>
                <a:schemeClr val="bg1"/>
              </a:solidFill>
            </a:endParaRPr>
          </a:p>
        </p:txBody>
      </p:sp>
      <p:pic>
        <p:nvPicPr>
          <p:cNvPr id="6" name="图片 5" descr="吉隆码头旧址"/>
          <p:cNvPicPr>
            <a:picLocks noChangeAspect="1"/>
          </p:cNvPicPr>
          <p:nvPr/>
        </p:nvPicPr>
        <p:blipFill>
          <a:blip r:embed="rId1"/>
          <a:stretch>
            <a:fillRect/>
          </a:stretch>
        </p:blipFill>
        <p:spPr>
          <a:xfrm>
            <a:off x="410210" y="2264410"/>
            <a:ext cx="4579620" cy="4290060"/>
          </a:xfrm>
          <a:prstGeom prst="rect">
            <a:avLst/>
          </a:prstGeom>
        </p:spPr>
      </p:pic>
      <p:sp>
        <p:nvSpPr>
          <p:cNvPr id="9" name="文本框 8"/>
          <p:cNvSpPr txBox="1"/>
          <p:nvPr/>
        </p:nvSpPr>
        <p:spPr>
          <a:xfrm>
            <a:off x="5121275" y="6096000"/>
            <a:ext cx="5436870" cy="460375"/>
          </a:xfrm>
          <a:prstGeom prst="rect">
            <a:avLst/>
          </a:prstGeom>
          <a:noFill/>
        </p:spPr>
        <p:txBody>
          <a:bodyPr wrap="square" rtlCol="0">
            <a:spAutoFit/>
          </a:bodyPr>
          <a:lstStyle/>
          <a:p>
            <a:r>
              <a:rPr lang="zh-CN" altLang="en-US" sz="2400">
                <a:solidFill>
                  <a:srgbClr val="FFFF00"/>
                </a:solidFill>
              </a:rPr>
              <a:t>图片为</a:t>
            </a:r>
            <a:r>
              <a:rPr lang="en-US" altLang="zh-CN" sz="2400">
                <a:solidFill>
                  <a:srgbClr val="FFFF00"/>
                </a:solidFill>
              </a:rPr>
              <a:t>“</a:t>
            </a:r>
            <a:r>
              <a:rPr lang="zh-CN" altLang="en-US" sz="2400">
                <a:solidFill>
                  <a:srgbClr val="FFFF00"/>
                </a:solidFill>
              </a:rPr>
              <a:t>吉隆码头旧址</a:t>
            </a:r>
            <a:r>
              <a:rPr lang="en-US" altLang="zh-CN" sz="2400">
                <a:solidFill>
                  <a:srgbClr val="FFFF00"/>
                </a:solidFill>
              </a:rPr>
              <a:t>”</a:t>
            </a:r>
            <a:endParaRPr lang="en-US" altLang="zh-CN" sz="2400">
              <a:solidFill>
                <a:srgbClr val="FFFF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 fill="hold"/>
                                        <p:tgtEl>
                                          <p:spTgt spid="17"/>
                                        </p:tgtEl>
                                        <p:attrNameLst>
                                          <p:attrName>ppt_x</p:attrName>
                                        </p:attrNameLst>
                                      </p:cBhvr>
                                      <p:tavLst>
                                        <p:tav tm="0">
                                          <p:val>
                                            <p:strVal val="0-#ppt_w/2"/>
                                          </p:val>
                                        </p:tav>
                                        <p:tav tm="100000">
                                          <p:val>
                                            <p:strVal val="#ppt_x"/>
                                          </p:val>
                                        </p:tav>
                                      </p:tavLst>
                                    </p:anim>
                                    <p:anim calcmode="lin" valueType="num">
                                      <p:cBhvr additive="base">
                                        <p:cTn id="12" dur="3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6"/>
          <p:cNvSpPr txBox="1"/>
          <p:nvPr/>
        </p:nvSpPr>
        <p:spPr>
          <a:xfrm>
            <a:off x="924026" y="536291"/>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1</a:t>
            </a:r>
            <a:endParaRPr lang="zh-CN" altLang="en-US" sz="2665" dirty="0">
              <a:solidFill>
                <a:srgbClr val="E1E0D8">
                  <a:alpha val="20000"/>
                </a:srgbClr>
              </a:solidFill>
              <a:cs typeface="+mn-ea"/>
              <a:sym typeface="+mn-lt"/>
            </a:endParaRPr>
          </a:p>
        </p:txBody>
      </p:sp>
      <p:sp>
        <p:nvSpPr>
          <p:cNvPr id="17" name="TextBox 7"/>
          <p:cNvSpPr txBox="1"/>
          <p:nvPr/>
        </p:nvSpPr>
        <p:spPr>
          <a:xfrm>
            <a:off x="539983" y="440281"/>
            <a:ext cx="2621280" cy="460375"/>
          </a:xfrm>
          <a:prstGeom prst="rect">
            <a:avLst/>
          </a:prstGeom>
          <a:noFill/>
        </p:spPr>
        <p:txBody>
          <a:bodyPr wrap="none" rtlCol="0">
            <a:spAutoFit/>
          </a:bodyPr>
          <a:lstStyle/>
          <a:p>
            <a:pPr algn="l" defTabSz="1219200"/>
            <a:r>
              <a:rPr lang="zh-CN" altLang="en-US" sz="2400">
                <a:solidFill>
                  <a:schemeClr val="bg1"/>
                </a:solidFill>
                <a:effectLst>
                  <a:outerShdw blurRad="38100" dist="25400" dir="5400000" algn="ctr" rotWithShape="0">
                    <a:srgbClr val="6E747A">
                      <a:alpha val="43000"/>
                    </a:srgbClr>
                  </a:outerShdw>
                </a:effectLst>
                <a:sym typeface="+mn-ea"/>
              </a:rPr>
              <a:t>古时茶船古道照片</a:t>
            </a:r>
            <a:endParaRPr lang="zh-CN" altLang="en-US" sz="2400" dirty="0">
              <a:solidFill>
                <a:schemeClr val="bg1"/>
              </a:solidFill>
              <a:effectLst>
                <a:outerShdw blurRad="38100" dist="25400" dir="5400000" algn="ctr" rotWithShape="0">
                  <a:srgbClr val="6E747A">
                    <a:alpha val="43000"/>
                  </a:srgbClr>
                </a:outerShdw>
              </a:effectLst>
              <a:cs typeface="+mn-ea"/>
              <a:sym typeface="+mn-ea"/>
            </a:endParaRPr>
          </a:p>
        </p:txBody>
      </p:sp>
      <p:sp>
        <p:nvSpPr>
          <p:cNvPr id="18" name="矩形 17"/>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广西3"/>
          <p:cNvPicPr>
            <a:picLocks noChangeAspect="1"/>
          </p:cNvPicPr>
          <p:nvPr/>
        </p:nvPicPr>
        <p:blipFill>
          <a:blip r:embed="rId1"/>
          <a:stretch>
            <a:fillRect/>
          </a:stretch>
        </p:blipFill>
        <p:spPr>
          <a:xfrm>
            <a:off x="1105535" y="3528060"/>
            <a:ext cx="4869180" cy="2682240"/>
          </a:xfrm>
          <a:prstGeom prst="rect">
            <a:avLst/>
          </a:prstGeom>
        </p:spPr>
      </p:pic>
      <p:pic>
        <p:nvPicPr>
          <p:cNvPr id="40" name="图片 39" descr="广西4"/>
          <p:cNvPicPr>
            <a:picLocks noChangeAspect="1"/>
          </p:cNvPicPr>
          <p:nvPr/>
        </p:nvPicPr>
        <p:blipFill>
          <a:blip r:embed="rId2"/>
          <a:stretch>
            <a:fillRect/>
          </a:stretch>
        </p:blipFill>
        <p:spPr>
          <a:xfrm>
            <a:off x="6725920" y="3528060"/>
            <a:ext cx="4853940" cy="2933700"/>
          </a:xfrm>
          <a:prstGeom prst="rect">
            <a:avLst/>
          </a:prstGeom>
        </p:spPr>
      </p:pic>
      <p:pic>
        <p:nvPicPr>
          <p:cNvPr id="6" name="图片 5" descr="广西2"/>
          <p:cNvPicPr>
            <a:picLocks noChangeAspect="1"/>
          </p:cNvPicPr>
          <p:nvPr/>
        </p:nvPicPr>
        <p:blipFill>
          <a:blip r:embed="rId3"/>
          <a:stretch>
            <a:fillRect/>
          </a:stretch>
        </p:blipFill>
        <p:spPr>
          <a:xfrm>
            <a:off x="6878320" y="276860"/>
            <a:ext cx="4541520" cy="3131820"/>
          </a:xfrm>
          <a:prstGeom prst="rect">
            <a:avLst/>
          </a:prstGeom>
        </p:spPr>
      </p:pic>
      <p:pic>
        <p:nvPicPr>
          <p:cNvPr id="38" name="图片 37" descr="广西1"/>
          <p:cNvPicPr>
            <a:picLocks noChangeAspect="1"/>
          </p:cNvPicPr>
          <p:nvPr/>
        </p:nvPicPr>
        <p:blipFill>
          <a:blip r:embed="rId4"/>
          <a:stretch>
            <a:fillRect/>
          </a:stretch>
        </p:blipFill>
        <p:spPr>
          <a:xfrm>
            <a:off x="1247775" y="855980"/>
            <a:ext cx="4876800" cy="2369820"/>
          </a:xfrm>
          <a:prstGeom prst="rect">
            <a:avLst/>
          </a:prstGeom>
        </p:spPr>
      </p:pic>
      <p:sp>
        <p:nvSpPr>
          <p:cNvPr id="45" name="文本框 44"/>
          <p:cNvSpPr txBox="1"/>
          <p:nvPr/>
        </p:nvSpPr>
        <p:spPr>
          <a:xfrm>
            <a:off x="923925" y="6351270"/>
            <a:ext cx="5386070" cy="368300"/>
          </a:xfrm>
          <a:prstGeom prst="rect">
            <a:avLst/>
          </a:prstGeom>
          <a:noFill/>
        </p:spPr>
        <p:txBody>
          <a:bodyPr wrap="square" rtlCol="0">
            <a:spAutoFit/>
          </a:bodyPr>
          <a:lstStyle/>
          <a:p>
            <a:r>
              <a:rPr lang="zh-CN" altLang="en-US">
                <a:solidFill>
                  <a:schemeClr val="bg1"/>
                </a:solidFill>
              </a:rPr>
              <a:t>注：上述图片均为广西六堡</a:t>
            </a:r>
            <a:endParaRPr lang="zh-CN" altLang="en-US">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 fill="hold"/>
                                        <p:tgtEl>
                                          <p:spTgt spid="17"/>
                                        </p:tgtEl>
                                        <p:attrNameLst>
                                          <p:attrName>ppt_x</p:attrName>
                                        </p:attrNameLst>
                                      </p:cBhvr>
                                      <p:tavLst>
                                        <p:tav tm="0">
                                          <p:val>
                                            <p:strVal val="0-#ppt_w/2"/>
                                          </p:val>
                                        </p:tav>
                                        <p:tav tm="100000">
                                          <p:val>
                                            <p:strVal val="#ppt_x"/>
                                          </p:val>
                                        </p:tav>
                                      </p:tavLst>
                                    </p:anim>
                                    <p:anim calcmode="lin" valueType="num">
                                      <p:cBhvr additive="base">
                                        <p:cTn id="12" dur="3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6"/>
          <p:cNvSpPr txBox="1"/>
          <p:nvPr/>
        </p:nvSpPr>
        <p:spPr>
          <a:xfrm>
            <a:off x="924026" y="536291"/>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1</a:t>
            </a:r>
            <a:endParaRPr lang="zh-CN" altLang="en-US" sz="2665" dirty="0">
              <a:solidFill>
                <a:srgbClr val="E1E0D8">
                  <a:alpha val="20000"/>
                </a:srgbClr>
              </a:solidFill>
              <a:cs typeface="+mn-ea"/>
              <a:sym typeface="+mn-lt"/>
            </a:endParaRPr>
          </a:p>
        </p:txBody>
      </p:sp>
      <p:sp>
        <p:nvSpPr>
          <p:cNvPr id="17" name="TextBox 7"/>
          <p:cNvSpPr txBox="1"/>
          <p:nvPr/>
        </p:nvSpPr>
        <p:spPr>
          <a:xfrm>
            <a:off x="539983" y="440281"/>
            <a:ext cx="2621280" cy="460375"/>
          </a:xfrm>
          <a:prstGeom prst="rect">
            <a:avLst/>
          </a:prstGeom>
          <a:noFill/>
        </p:spPr>
        <p:txBody>
          <a:bodyPr wrap="none" rtlCol="0">
            <a:spAutoFit/>
          </a:bodyPr>
          <a:lstStyle/>
          <a:p>
            <a:pPr algn="l" defTabSz="1219200"/>
            <a:r>
              <a:rPr lang="zh-CN" altLang="en-US" sz="2400">
                <a:solidFill>
                  <a:schemeClr val="bg1"/>
                </a:solidFill>
                <a:effectLst>
                  <a:outerShdw blurRad="38100" dist="25400" dir="5400000" algn="ctr" rotWithShape="0">
                    <a:srgbClr val="6E747A">
                      <a:alpha val="43000"/>
                    </a:srgbClr>
                  </a:outerShdw>
                </a:effectLst>
                <a:sym typeface="+mn-ea"/>
              </a:rPr>
              <a:t>古时茶船古道照片</a:t>
            </a:r>
            <a:endParaRPr lang="zh-CN" altLang="en-US" sz="2400" dirty="0">
              <a:solidFill>
                <a:schemeClr val="bg1"/>
              </a:solidFill>
              <a:effectLst>
                <a:outerShdw blurRad="38100" dist="25400" dir="5400000" algn="ctr" rotWithShape="0">
                  <a:srgbClr val="6E747A">
                    <a:alpha val="43000"/>
                  </a:srgbClr>
                </a:outerShdw>
              </a:effectLst>
              <a:cs typeface="+mn-ea"/>
              <a:sym typeface="+mn-ea"/>
            </a:endParaRPr>
          </a:p>
        </p:txBody>
      </p:sp>
      <p:sp>
        <p:nvSpPr>
          <p:cNvPr id="18" name="矩形 17"/>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文本框 44"/>
          <p:cNvSpPr txBox="1"/>
          <p:nvPr/>
        </p:nvSpPr>
        <p:spPr>
          <a:xfrm>
            <a:off x="923925" y="6351270"/>
            <a:ext cx="5386070" cy="368300"/>
          </a:xfrm>
          <a:prstGeom prst="rect">
            <a:avLst/>
          </a:prstGeom>
          <a:noFill/>
        </p:spPr>
        <p:txBody>
          <a:bodyPr wrap="square" rtlCol="0">
            <a:spAutoFit/>
          </a:bodyPr>
          <a:lstStyle/>
          <a:p>
            <a:r>
              <a:rPr lang="zh-CN" altLang="en-US">
                <a:solidFill>
                  <a:schemeClr val="bg1"/>
                </a:solidFill>
              </a:rPr>
              <a:t>注：上述图片均为广西六堡</a:t>
            </a:r>
            <a:endParaRPr lang="zh-CN" altLang="en-US">
              <a:solidFill>
                <a:schemeClr val="bg1"/>
              </a:solidFill>
            </a:endParaRPr>
          </a:p>
        </p:txBody>
      </p:sp>
      <p:pic>
        <p:nvPicPr>
          <p:cNvPr id="36" name="图片 35" descr="E:\封开\广西7.jpg广西7"/>
          <p:cNvPicPr>
            <a:picLocks noChangeAspect="1"/>
          </p:cNvPicPr>
          <p:nvPr/>
        </p:nvPicPr>
        <p:blipFill>
          <a:blip r:embed="rId1"/>
          <a:srcRect/>
          <a:stretch>
            <a:fillRect/>
          </a:stretch>
        </p:blipFill>
        <p:spPr>
          <a:xfrm>
            <a:off x="1105535" y="3695700"/>
            <a:ext cx="5589905" cy="2348230"/>
          </a:xfrm>
          <a:prstGeom prst="rect">
            <a:avLst/>
          </a:prstGeom>
        </p:spPr>
      </p:pic>
      <p:pic>
        <p:nvPicPr>
          <p:cNvPr id="2" name="图片 1" descr="E:\封开\广西8.jpg广西8"/>
          <p:cNvPicPr>
            <a:picLocks noChangeAspect="1"/>
          </p:cNvPicPr>
          <p:nvPr/>
        </p:nvPicPr>
        <p:blipFill>
          <a:blip r:embed="rId2"/>
          <a:srcRect/>
          <a:stretch>
            <a:fillRect/>
          </a:stretch>
        </p:blipFill>
        <p:spPr>
          <a:xfrm>
            <a:off x="7033260" y="3528060"/>
            <a:ext cx="4239260" cy="2933700"/>
          </a:xfrm>
          <a:prstGeom prst="rect">
            <a:avLst/>
          </a:prstGeom>
        </p:spPr>
      </p:pic>
      <p:pic>
        <p:nvPicPr>
          <p:cNvPr id="4" name="图片 3" descr="E:\封开\广西6.jpg广西6"/>
          <p:cNvPicPr>
            <a:picLocks noChangeAspect="1"/>
          </p:cNvPicPr>
          <p:nvPr/>
        </p:nvPicPr>
        <p:blipFill>
          <a:blip r:embed="rId3"/>
          <a:srcRect/>
          <a:stretch>
            <a:fillRect/>
          </a:stretch>
        </p:blipFill>
        <p:spPr>
          <a:xfrm>
            <a:off x="6731000" y="396240"/>
            <a:ext cx="4541520" cy="2588260"/>
          </a:xfrm>
          <a:prstGeom prst="rect">
            <a:avLst/>
          </a:prstGeom>
        </p:spPr>
      </p:pic>
      <p:pic>
        <p:nvPicPr>
          <p:cNvPr id="5" name="图片 4" descr="E:\封开\广西5.jpg广西5"/>
          <p:cNvPicPr>
            <a:picLocks noChangeAspect="1"/>
          </p:cNvPicPr>
          <p:nvPr/>
        </p:nvPicPr>
        <p:blipFill>
          <a:blip r:embed="rId4"/>
          <a:srcRect/>
          <a:stretch>
            <a:fillRect/>
          </a:stretch>
        </p:blipFill>
        <p:spPr>
          <a:xfrm>
            <a:off x="1423988" y="900430"/>
            <a:ext cx="4385945" cy="23698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 fill="hold"/>
                                        <p:tgtEl>
                                          <p:spTgt spid="17"/>
                                        </p:tgtEl>
                                        <p:attrNameLst>
                                          <p:attrName>ppt_x</p:attrName>
                                        </p:attrNameLst>
                                      </p:cBhvr>
                                      <p:tavLst>
                                        <p:tav tm="0">
                                          <p:val>
                                            <p:strVal val="0-#ppt_w/2"/>
                                          </p:val>
                                        </p:tav>
                                        <p:tav tm="100000">
                                          <p:val>
                                            <p:strVal val="#ppt_x"/>
                                          </p:val>
                                        </p:tav>
                                      </p:tavLst>
                                    </p:anim>
                                    <p:anim calcmode="lin" valueType="num">
                                      <p:cBhvr additive="base">
                                        <p:cTn id="12" dur="3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6"/>
          <p:cNvSpPr txBox="1"/>
          <p:nvPr/>
        </p:nvSpPr>
        <p:spPr>
          <a:xfrm>
            <a:off x="924026" y="536291"/>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1</a:t>
            </a:r>
            <a:endParaRPr lang="zh-CN" altLang="en-US" sz="2665" dirty="0">
              <a:solidFill>
                <a:srgbClr val="E1E0D8">
                  <a:alpha val="20000"/>
                </a:srgbClr>
              </a:solidFill>
              <a:cs typeface="+mn-ea"/>
              <a:sym typeface="+mn-lt"/>
            </a:endParaRPr>
          </a:p>
        </p:txBody>
      </p:sp>
      <p:sp>
        <p:nvSpPr>
          <p:cNvPr id="17" name="TextBox 7"/>
          <p:cNvSpPr txBox="1"/>
          <p:nvPr/>
        </p:nvSpPr>
        <p:spPr>
          <a:xfrm>
            <a:off x="539983" y="440281"/>
            <a:ext cx="2316480" cy="460375"/>
          </a:xfrm>
          <a:prstGeom prst="rect">
            <a:avLst/>
          </a:prstGeom>
          <a:noFill/>
        </p:spPr>
        <p:txBody>
          <a:bodyPr wrap="none" rtlCol="0">
            <a:spAutoFit/>
          </a:bodyPr>
          <a:lstStyle/>
          <a:p>
            <a:pPr algn="l" defTabSz="1219200"/>
            <a:r>
              <a:rPr lang="zh-CN" altLang="en-US" sz="2400">
                <a:solidFill>
                  <a:schemeClr val="bg1"/>
                </a:solidFill>
                <a:effectLst>
                  <a:outerShdw blurRad="38100" dist="25400" dir="5400000" algn="ctr" rotWithShape="0">
                    <a:srgbClr val="6E747A">
                      <a:alpha val="43000"/>
                    </a:srgbClr>
                  </a:outerShdw>
                </a:effectLst>
                <a:sym typeface="+mn-ea"/>
              </a:rPr>
              <a:t>茶船古道的船只</a:t>
            </a:r>
            <a:endParaRPr lang="zh-CN" altLang="en-US" sz="2400">
              <a:solidFill>
                <a:schemeClr val="bg1"/>
              </a:solidFill>
              <a:effectLst>
                <a:outerShdw blurRad="38100" dist="25400" dir="5400000" algn="ctr" rotWithShape="0">
                  <a:srgbClr val="6E747A">
                    <a:alpha val="43000"/>
                  </a:srgbClr>
                </a:outerShdw>
              </a:effectLst>
              <a:sym typeface="+mn-ea"/>
            </a:endParaRPr>
          </a:p>
        </p:txBody>
      </p:sp>
      <p:sp>
        <p:nvSpPr>
          <p:cNvPr id="18" name="矩形 17"/>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花尾渡"/>
          <p:cNvPicPr>
            <a:picLocks noChangeAspect="1"/>
          </p:cNvPicPr>
          <p:nvPr>
            <p:custDataLst>
              <p:tags r:id="rId1"/>
            </p:custDataLst>
          </p:nvPr>
        </p:nvPicPr>
        <p:blipFill>
          <a:blip r:embed="rId2"/>
          <a:stretch>
            <a:fillRect/>
          </a:stretch>
        </p:blipFill>
        <p:spPr>
          <a:xfrm>
            <a:off x="1466215" y="1078865"/>
            <a:ext cx="4876800" cy="1623060"/>
          </a:xfrm>
          <a:prstGeom prst="rect">
            <a:avLst/>
          </a:prstGeom>
        </p:spPr>
      </p:pic>
      <p:sp>
        <p:nvSpPr>
          <p:cNvPr id="6" name="文本框 5"/>
          <p:cNvSpPr txBox="1"/>
          <p:nvPr/>
        </p:nvSpPr>
        <p:spPr>
          <a:xfrm>
            <a:off x="1466215" y="2880360"/>
            <a:ext cx="6096000" cy="368300"/>
          </a:xfrm>
          <a:prstGeom prst="rect">
            <a:avLst/>
          </a:prstGeom>
          <a:noFill/>
        </p:spPr>
        <p:txBody>
          <a:bodyPr wrap="square" rtlCol="0" anchor="t">
            <a:spAutoFit/>
          </a:bodyPr>
          <a:lstStyle/>
          <a:p>
            <a:r>
              <a:rPr lang="zh-CN" altLang="en-US">
                <a:solidFill>
                  <a:schemeClr val="bg1"/>
                </a:solidFill>
              </a:rPr>
              <a:t>当年忙碌于茶船古道的"花尾渡"</a:t>
            </a:r>
            <a:endParaRPr lang="zh-CN" altLang="en-US">
              <a:solidFill>
                <a:schemeClr val="bg1"/>
              </a:solidFill>
            </a:endParaRPr>
          </a:p>
        </p:txBody>
      </p:sp>
      <p:pic>
        <p:nvPicPr>
          <p:cNvPr id="7" name="图片 6" descr="木质机动船"/>
          <p:cNvPicPr>
            <a:picLocks noChangeAspect="1"/>
          </p:cNvPicPr>
          <p:nvPr>
            <p:custDataLst>
              <p:tags r:id="rId3"/>
            </p:custDataLst>
          </p:nvPr>
        </p:nvPicPr>
        <p:blipFill>
          <a:blip r:embed="rId4"/>
          <a:stretch>
            <a:fillRect/>
          </a:stretch>
        </p:blipFill>
        <p:spPr>
          <a:xfrm>
            <a:off x="1466215" y="3529330"/>
            <a:ext cx="4679315" cy="2190115"/>
          </a:xfrm>
          <a:prstGeom prst="rect">
            <a:avLst/>
          </a:prstGeom>
        </p:spPr>
      </p:pic>
      <p:sp>
        <p:nvSpPr>
          <p:cNvPr id="8" name="文本框 7"/>
          <p:cNvSpPr txBox="1"/>
          <p:nvPr/>
        </p:nvSpPr>
        <p:spPr>
          <a:xfrm>
            <a:off x="1466215" y="5889625"/>
            <a:ext cx="10478135" cy="645160"/>
          </a:xfrm>
          <a:prstGeom prst="rect">
            <a:avLst/>
          </a:prstGeom>
          <a:noFill/>
        </p:spPr>
        <p:txBody>
          <a:bodyPr wrap="square" rtlCol="0" anchor="t">
            <a:spAutoFit/>
          </a:bodyPr>
          <a:lstStyle/>
          <a:p>
            <a:r>
              <a:rPr lang="zh-CN" altLang="en-US">
                <a:solidFill>
                  <a:schemeClr val="bg1"/>
                </a:solidFill>
              </a:rPr>
              <a:t>“刚开始的时候，那些运茶船都是木质机动船，能装几十吨货，后来改用了铁皮机动船，载重量达到一百吨左右。</a:t>
            </a:r>
            <a:endParaRPr lang="zh-CN" altLang="en-US">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 fill="hold"/>
                                        <p:tgtEl>
                                          <p:spTgt spid="17"/>
                                        </p:tgtEl>
                                        <p:attrNameLst>
                                          <p:attrName>ppt_x</p:attrName>
                                        </p:attrNameLst>
                                      </p:cBhvr>
                                      <p:tavLst>
                                        <p:tav tm="0">
                                          <p:val>
                                            <p:strVal val="0-#ppt_w/2"/>
                                          </p:val>
                                        </p:tav>
                                        <p:tav tm="100000">
                                          <p:val>
                                            <p:strVal val="#ppt_x"/>
                                          </p:val>
                                        </p:tav>
                                      </p:tavLst>
                                    </p:anim>
                                    <p:anim calcmode="lin" valueType="num">
                                      <p:cBhvr additive="base">
                                        <p:cTn id="12" dur="3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6"/>
          <p:cNvSpPr txBox="1"/>
          <p:nvPr/>
        </p:nvSpPr>
        <p:spPr>
          <a:xfrm>
            <a:off x="924026" y="536291"/>
            <a:ext cx="2036135" cy="502766"/>
          </a:xfrm>
          <a:prstGeom prst="rect">
            <a:avLst/>
          </a:prstGeom>
          <a:noFill/>
        </p:spPr>
        <p:txBody>
          <a:bodyPr wrap="none" rtlCol="0">
            <a:spAutoFit/>
          </a:bodyPr>
          <a:lstStyle/>
          <a:p>
            <a:pPr defTabSz="1219200"/>
            <a:r>
              <a:rPr lang="en-US" altLang="zh-CN" sz="2665" dirty="0">
                <a:solidFill>
                  <a:srgbClr val="E1E0D8">
                    <a:alpha val="20000"/>
                  </a:srgbClr>
                </a:solidFill>
                <a:cs typeface="+mn-ea"/>
                <a:sym typeface="+mn-lt"/>
              </a:rPr>
              <a:t>CHAPTER 1</a:t>
            </a:r>
            <a:endParaRPr lang="zh-CN" altLang="en-US" sz="2665" dirty="0">
              <a:solidFill>
                <a:srgbClr val="E1E0D8">
                  <a:alpha val="20000"/>
                </a:srgbClr>
              </a:solidFill>
              <a:cs typeface="+mn-ea"/>
              <a:sym typeface="+mn-lt"/>
            </a:endParaRPr>
          </a:p>
        </p:txBody>
      </p:sp>
      <p:sp>
        <p:nvSpPr>
          <p:cNvPr id="17" name="TextBox 7"/>
          <p:cNvSpPr txBox="1"/>
          <p:nvPr/>
        </p:nvSpPr>
        <p:spPr>
          <a:xfrm>
            <a:off x="539983" y="440281"/>
            <a:ext cx="2621280" cy="460375"/>
          </a:xfrm>
          <a:prstGeom prst="rect">
            <a:avLst/>
          </a:prstGeom>
          <a:noFill/>
        </p:spPr>
        <p:txBody>
          <a:bodyPr wrap="none" rtlCol="0">
            <a:spAutoFit/>
          </a:bodyPr>
          <a:lstStyle/>
          <a:p>
            <a:pPr algn="l" defTabSz="1219200"/>
            <a:r>
              <a:rPr lang="zh-CN" altLang="en-US" sz="2400">
                <a:solidFill>
                  <a:schemeClr val="bg1"/>
                </a:solidFill>
                <a:effectLst>
                  <a:outerShdw blurRad="38100" dist="25400" dir="5400000" algn="ctr" rotWithShape="0">
                    <a:srgbClr val="6E747A">
                      <a:alpha val="43000"/>
                    </a:srgbClr>
                  </a:outerShdw>
                </a:effectLst>
                <a:sym typeface="+mn-ea"/>
              </a:rPr>
              <a:t>茶船古道古今对比</a:t>
            </a:r>
            <a:endParaRPr lang="zh-CN" altLang="en-US" sz="2400">
              <a:solidFill>
                <a:schemeClr val="bg1"/>
              </a:solidFill>
              <a:effectLst>
                <a:outerShdw blurRad="38100" dist="25400" dir="5400000" algn="ctr" rotWithShape="0">
                  <a:srgbClr val="6E747A">
                    <a:alpha val="43000"/>
                  </a:srgbClr>
                </a:outerShdw>
              </a:effectLst>
              <a:sym typeface="+mn-ea"/>
            </a:endParaRPr>
          </a:p>
        </p:txBody>
      </p:sp>
      <p:sp>
        <p:nvSpPr>
          <p:cNvPr id="18" name="矩形 17"/>
          <p:cNvSpPr/>
          <p:nvPr/>
        </p:nvSpPr>
        <p:spPr>
          <a:xfrm>
            <a:off x="422651" y="518160"/>
            <a:ext cx="93140" cy="337575"/>
          </a:xfrm>
          <a:prstGeom prst="rect">
            <a:avLst/>
          </a:prstGeom>
          <a:gradFill>
            <a:gsLst>
              <a:gs pos="0">
                <a:srgbClr val="0350A5"/>
              </a:gs>
              <a:gs pos="50000">
                <a:srgbClr val="51B9EA"/>
              </a:gs>
              <a:gs pos="100000">
                <a:srgbClr val="67389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3711575" y="3320415"/>
            <a:ext cx="5041265" cy="368300"/>
          </a:xfrm>
          <a:prstGeom prst="rect">
            <a:avLst/>
          </a:prstGeom>
          <a:noFill/>
        </p:spPr>
        <p:txBody>
          <a:bodyPr wrap="square" rtlCol="0">
            <a:spAutoFit/>
          </a:bodyPr>
          <a:lstStyle/>
          <a:p>
            <a:pPr algn="ctr"/>
            <a:r>
              <a:rPr lang="zh-CN" altLang="en-US" b="1">
                <a:solidFill>
                  <a:schemeClr val="bg1"/>
                </a:solidFill>
              </a:rPr>
              <a:t>以前</a:t>
            </a:r>
            <a:endParaRPr lang="zh-CN" altLang="en-US" b="1">
              <a:solidFill>
                <a:schemeClr val="bg1"/>
              </a:solidFill>
            </a:endParaRPr>
          </a:p>
        </p:txBody>
      </p:sp>
      <p:sp>
        <p:nvSpPr>
          <p:cNvPr id="12" name="文本框 11"/>
          <p:cNvSpPr txBox="1"/>
          <p:nvPr/>
        </p:nvSpPr>
        <p:spPr>
          <a:xfrm>
            <a:off x="3824605" y="6124575"/>
            <a:ext cx="5041265" cy="368300"/>
          </a:xfrm>
          <a:prstGeom prst="rect">
            <a:avLst/>
          </a:prstGeom>
          <a:noFill/>
        </p:spPr>
        <p:txBody>
          <a:bodyPr wrap="square" rtlCol="0">
            <a:spAutoFit/>
          </a:bodyPr>
          <a:lstStyle/>
          <a:p>
            <a:pPr algn="ctr"/>
            <a:r>
              <a:rPr lang="zh-CN" altLang="en-US" b="1">
                <a:solidFill>
                  <a:schemeClr val="bg1"/>
                </a:solidFill>
              </a:rPr>
              <a:t>现在</a:t>
            </a:r>
            <a:endParaRPr lang="zh-CN" altLang="en-US" b="1">
              <a:solidFill>
                <a:schemeClr val="bg1"/>
              </a:solidFill>
            </a:endParaRPr>
          </a:p>
        </p:txBody>
      </p:sp>
      <p:pic>
        <p:nvPicPr>
          <p:cNvPr id="5" name="图片 4" descr="古时1"/>
          <p:cNvPicPr>
            <a:picLocks noChangeAspect="1"/>
          </p:cNvPicPr>
          <p:nvPr/>
        </p:nvPicPr>
        <p:blipFill>
          <a:blip r:embed="rId1"/>
          <a:srcRect r="642" b="49674"/>
          <a:stretch>
            <a:fillRect/>
          </a:stretch>
        </p:blipFill>
        <p:spPr>
          <a:xfrm>
            <a:off x="1219200" y="855980"/>
            <a:ext cx="3242945" cy="2256790"/>
          </a:xfrm>
          <a:prstGeom prst="rect">
            <a:avLst/>
          </a:prstGeom>
        </p:spPr>
      </p:pic>
      <p:pic>
        <p:nvPicPr>
          <p:cNvPr id="9" name="图片 8" descr="古时3"/>
          <p:cNvPicPr>
            <a:picLocks noChangeAspect="1"/>
          </p:cNvPicPr>
          <p:nvPr/>
        </p:nvPicPr>
        <p:blipFill>
          <a:blip r:embed="rId2"/>
          <a:stretch>
            <a:fillRect/>
          </a:stretch>
        </p:blipFill>
        <p:spPr>
          <a:xfrm>
            <a:off x="8208010" y="855980"/>
            <a:ext cx="3402330" cy="2225040"/>
          </a:xfrm>
          <a:prstGeom prst="rect">
            <a:avLst/>
          </a:prstGeom>
        </p:spPr>
      </p:pic>
      <p:pic>
        <p:nvPicPr>
          <p:cNvPr id="13" name="图片 12" descr="古时2"/>
          <p:cNvPicPr>
            <a:picLocks noChangeAspect="1"/>
          </p:cNvPicPr>
          <p:nvPr/>
        </p:nvPicPr>
        <p:blipFill>
          <a:blip r:embed="rId1"/>
          <a:srcRect l="-387" t="51812"/>
          <a:stretch>
            <a:fillRect/>
          </a:stretch>
        </p:blipFill>
        <p:spPr>
          <a:xfrm>
            <a:off x="4606290" y="855980"/>
            <a:ext cx="3457575" cy="2280285"/>
          </a:xfrm>
          <a:prstGeom prst="rect">
            <a:avLst/>
          </a:prstGeom>
        </p:spPr>
      </p:pic>
      <p:pic>
        <p:nvPicPr>
          <p:cNvPr id="14" name="图片 13" descr="现在1"/>
          <p:cNvPicPr>
            <a:picLocks noChangeAspect="1"/>
          </p:cNvPicPr>
          <p:nvPr/>
        </p:nvPicPr>
        <p:blipFill>
          <a:blip r:embed="rId3"/>
          <a:stretch>
            <a:fillRect/>
          </a:stretch>
        </p:blipFill>
        <p:spPr>
          <a:xfrm>
            <a:off x="1219200" y="3688715"/>
            <a:ext cx="3217114" cy="2257200"/>
          </a:xfrm>
          <a:prstGeom prst="rect">
            <a:avLst/>
          </a:prstGeom>
        </p:spPr>
      </p:pic>
      <p:pic>
        <p:nvPicPr>
          <p:cNvPr id="15" name="图片 14" descr="现在2"/>
          <p:cNvPicPr>
            <a:picLocks noChangeAspect="1"/>
          </p:cNvPicPr>
          <p:nvPr/>
        </p:nvPicPr>
        <p:blipFill>
          <a:blip r:embed="rId4"/>
          <a:stretch>
            <a:fillRect/>
          </a:stretch>
        </p:blipFill>
        <p:spPr>
          <a:xfrm>
            <a:off x="4606290" y="3688715"/>
            <a:ext cx="3437360" cy="2257200"/>
          </a:xfrm>
          <a:prstGeom prst="rect">
            <a:avLst/>
          </a:prstGeom>
        </p:spPr>
      </p:pic>
      <p:pic>
        <p:nvPicPr>
          <p:cNvPr id="10" name="图片 9" descr="现在3"/>
          <p:cNvPicPr>
            <a:picLocks noChangeAspect="1"/>
          </p:cNvPicPr>
          <p:nvPr/>
        </p:nvPicPr>
        <p:blipFill>
          <a:blip r:embed="rId5"/>
          <a:stretch>
            <a:fillRect/>
          </a:stretch>
        </p:blipFill>
        <p:spPr>
          <a:xfrm>
            <a:off x="8865870" y="3688715"/>
            <a:ext cx="2220676" cy="22572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 fill="hold"/>
                                        <p:tgtEl>
                                          <p:spTgt spid="17"/>
                                        </p:tgtEl>
                                        <p:attrNameLst>
                                          <p:attrName>ppt_x</p:attrName>
                                        </p:attrNameLst>
                                      </p:cBhvr>
                                      <p:tavLst>
                                        <p:tav tm="0">
                                          <p:val>
                                            <p:strVal val="0-#ppt_w/2"/>
                                          </p:val>
                                        </p:tav>
                                        <p:tav tm="100000">
                                          <p:val>
                                            <p:strVal val="#ppt_x"/>
                                          </p:val>
                                        </p:tav>
                                      </p:tavLst>
                                    </p:anim>
                                    <p:anim calcmode="lin" valueType="num">
                                      <p:cBhvr additive="base">
                                        <p:cTn id="12" dur="3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5" name="标题 24" hidden="1"/>
          <p:cNvSpPr>
            <a:spLocks noGrp="1"/>
          </p:cNvSpPr>
          <p:nvPr>
            <p:ph type="title"/>
          </p:nvPr>
        </p:nvSpPr>
        <p:spPr/>
        <p:txBody>
          <a:bodyPr rtlCol="0"/>
          <a:lstStyle/>
          <a:p>
            <a:pPr rtl="0"/>
            <a:r>
              <a:rPr lang="zh-CN" altLang="en-US" dirty="0"/>
              <a:t>人力资源幻灯片 </a:t>
            </a:r>
            <a:r>
              <a:rPr lang="en-US" altLang="zh-CN" dirty="0"/>
              <a:t>10</a:t>
            </a:r>
            <a:endParaRPr lang="en-US" altLang="zh-CN" dirty="0"/>
          </a:p>
        </p:txBody>
      </p:sp>
      <p:sp>
        <p:nvSpPr>
          <p:cNvPr id="3" name="文本框 2"/>
          <p:cNvSpPr txBox="1"/>
          <p:nvPr/>
        </p:nvSpPr>
        <p:spPr>
          <a:xfrm>
            <a:off x="733192" y="4331033"/>
            <a:ext cx="4845708" cy="830997"/>
          </a:xfrm>
          <a:prstGeom prst="rect">
            <a:avLst/>
          </a:prstGeom>
          <a:noFill/>
        </p:spPr>
        <p:txBody>
          <a:bodyPr wrap="square" lIns="0" tIns="0" rIns="0" bIns="0" rtlCol="0">
            <a:spAutoFit/>
          </a:bodyPr>
          <a:lstStyle/>
          <a:p>
            <a:pPr rtl="0"/>
            <a:r>
              <a:rPr lang="zh-CN" altLang="en-US" sz="54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感谢聆听！</a:t>
            </a:r>
            <a:endParaRPr lang="zh-CN" altLang="en-US" sz="54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4" name="长方形 3"/>
          <p:cNvSpPr/>
          <p:nvPr/>
        </p:nvSpPr>
        <p:spPr>
          <a:xfrm>
            <a:off x="733192" y="5358396"/>
            <a:ext cx="3739954" cy="492443"/>
          </a:xfrm>
          <a:prstGeom prst="rect">
            <a:avLst/>
          </a:prstGeom>
        </p:spPr>
        <p:txBody>
          <a:bodyPr wrap="square" lIns="0" tIns="0" rIns="0" bIns="0" rtlCol="0">
            <a:spAutoFit/>
          </a:bodyPr>
          <a:lstStyle/>
          <a:p>
            <a:pPr rtl="0"/>
            <a:r>
              <a:rPr lang="en-US" altLang="zh-CN" sz="1600" dirty="0">
                <a:solidFill>
                  <a:schemeClr val="bg1"/>
                </a:solidFill>
                <a:latin typeface="Microsoft YaHei UI Light" panose="020B0502040204020203" pitchFamily="34" charset="-122"/>
                <a:ea typeface="Microsoft YaHei UI Light" panose="020B0502040204020203" pitchFamily="34" charset="-122"/>
              </a:rPr>
              <a:t>Lorem ipsum dolor sit </a:t>
            </a:r>
            <a:r>
              <a:rPr lang="en-US" altLang="zh-CN" sz="1600" dirty="0" err="1">
                <a:solidFill>
                  <a:schemeClr val="bg1"/>
                </a:solidFill>
                <a:latin typeface="Microsoft YaHei UI Light" panose="020B0502040204020203" pitchFamily="34" charset="-122"/>
                <a:ea typeface="Microsoft YaHei UI Light" panose="020B0502040204020203" pitchFamily="34" charset="-122"/>
              </a:rPr>
              <a:t>amet</a:t>
            </a:r>
            <a:r>
              <a:rPr lang="en-US" altLang="zh-CN" sz="1600" dirty="0">
                <a:solidFill>
                  <a:schemeClr val="bg1"/>
                </a:solidFill>
                <a:latin typeface="Microsoft YaHei UI Light" panose="020B0502040204020203" pitchFamily="34" charset="-122"/>
                <a:ea typeface="Microsoft YaHei UI Light" panose="020B0502040204020203" pitchFamily="34" charset="-122"/>
              </a:rPr>
              <a:t>, </a:t>
            </a:r>
            <a:r>
              <a:rPr lang="en-US" altLang="zh-CN" sz="1600" dirty="0" err="1">
                <a:solidFill>
                  <a:schemeClr val="bg1"/>
                </a:solidFill>
                <a:latin typeface="Microsoft YaHei UI Light" panose="020B0502040204020203" pitchFamily="34" charset="-122"/>
                <a:ea typeface="Microsoft YaHei UI Light" panose="020B0502040204020203" pitchFamily="34" charset="-122"/>
              </a:rPr>
              <a:t>consectetur</a:t>
            </a:r>
            <a:r>
              <a:rPr lang="en-US" altLang="zh-CN" sz="1600" dirty="0">
                <a:solidFill>
                  <a:schemeClr val="bg1"/>
                </a:solidFill>
                <a:latin typeface="Microsoft YaHei UI Light" panose="020B0502040204020203" pitchFamily="34" charset="-122"/>
                <a:ea typeface="Microsoft YaHei UI Light" panose="020B0502040204020203" pitchFamily="34" charset="-122"/>
              </a:rPr>
              <a:t> </a:t>
            </a:r>
            <a:r>
              <a:rPr lang="en-US" altLang="zh-CN" sz="1600" dirty="0" err="1">
                <a:solidFill>
                  <a:schemeClr val="bg1"/>
                </a:solidFill>
                <a:latin typeface="Microsoft YaHei UI Light" panose="020B0502040204020203" pitchFamily="34" charset="-122"/>
                <a:ea typeface="Microsoft YaHei UI Light" panose="020B0502040204020203" pitchFamily="34" charset="-122"/>
              </a:rPr>
              <a:t>adipiscing</a:t>
            </a:r>
            <a:r>
              <a:rPr lang="en-US" altLang="zh-CN" sz="1600" dirty="0">
                <a:solidFill>
                  <a:schemeClr val="bg1"/>
                </a:solidFill>
                <a:latin typeface="Microsoft YaHei UI Light" panose="020B0502040204020203" pitchFamily="34" charset="-122"/>
                <a:ea typeface="Microsoft YaHei UI Light" panose="020B0502040204020203" pitchFamily="34" charset="-122"/>
              </a:rPr>
              <a:t> </a:t>
            </a:r>
            <a:r>
              <a:rPr lang="en-US" altLang="zh-CN" sz="1600" dirty="0" err="1">
                <a:solidFill>
                  <a:schemeClr val="bg1"/>
                </a:solidFill>
                <a:latin typeface="Microsoft YaHei UI Light" panose="020B0502040204020203" pitchFamily="34" charset="-122"/>
                <a:ea typeface="Microsoft YaHei UI Light" panose="020B0502040204020203" pitchFamily="34" charset="-122"/>
              </a:rPr>
              <a:t>elit</a:t>
            </a:r>
            <a:r>
              <a:rPr lang="en-US" altLang="zh-CN" sz="1600" dirty="0">
                <a:solidFill>
                  <a:schemeClr val="bg1"/>
                </a:solidFill>
                <a:latin typeface="Microsoft YaHei UI Light" panose="020B0502040204020203" pitchFamily="34" charset="-122"/>
                <a:ea typeface="Microsoft YaHei UI Light" panose="020B0502040204020203" pitchFamily="34" charset="-122"/>
              </a:rPr>
              <a:t>. </a:t>
            </a:r>
            <a:endParaRPr lang="zh-CN" altLang="en-US" sz="1600" i="1" dirty="0">
              <a:solidFill>
                <a:schemeClr val="bg1"/>
              </a:solidFill>
              <a:latin typeface="Microsoft YaHei UI Light" panose="020B0502040204020203" pitchFamily="34" charset="-122"/>
              <a:ea typeface="Microsoft YaHei UI Light" panose="020B0502040204020203" pitchFamily="34" charset="-122"/>
              <a:cs typeface="Segoe UI" panose="020B0502040204020203" pitchFamily="34" charset="0"/>
            </a:endParaRPr>
          </a:p>
        </p:txBody>
      </p:sp>
      <p:grpSp>
        <p:nvGrpSpPr>
          <p:cNvPr id="23" name="组 22" descr="该图像是一个抽象的形状。 "/>
          <p:cNvGrpSpPr/>
          <p:nvPr/>
        </p:nvGrpSpPr>
        <p:grpSpPr>
          <a:xfrm>
            <a:off x="4855953" y="-2833465"/>
            <a:ext cx="8948964" cy="12105059"/>
            <a:chOff x="4855953" y="-2833465"/>
            <a:chExt cx="8948964" cy="12105059"/>
          </a:xfrm>
        </p:grpSpPr>
        <p:sp>
          <p:nvSpPr>
            <p:cNvPr id="20" name="任意多边形(F) 10"/>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ln>
          </p:spPr>
          <p:txBody>
            <a:bodyPr vert="horz" wrap="square" lIns="91440" tIns="45720" rIns="91440" bIns="45720" numCol="1" rtlCol="0" anchor="t" anchorCtr="0" compatLnSpc="1"/>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 name="任意多边形(F) 11"/>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ln>
          </p:spPr>
          <p:txBody>
            <a:bodyPr vert="horz" wrap="square" lIns="91440" tIns="45720" rIns="91440" bIns="45720" numCol="1" rtlCol="0" anchor="t" anchorCtr="0" compatLnSpc="1"/>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 name="任意多边形(F) 12"/>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latin typeface="Microsoft YaHei UI" panose="020B0503020204020204" pitchFamily="34" charset="-122"/>
                <a:ea typeface="Microsoft YaHei UI" panose="020B0503020204020204" pitchFamily="34" charset="-122"/>
              </a:endParaRP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3" name="图片 32" descr="fengkai项目结构图(1)"/>
          <p:cNvPicPr>
            <a:picLocks noChangeAspect="1"/>
          </p:cNvPicPr>
          <p:nvPr/>
        </p:nvPicPr>
        <p:blipFill>
          <a:blip r:embed="rId2"/>
          <a:stretch>
            <a:fillRect/>
          </a:stretch>
        </p:blipFill>
        <p:spPr>
          <a:xfrm>
            <a:off x="1268095" y="909955"/>
            <a:ext cx="9098915" cy="5861050"/>
          </a:xfrm>
          <a:prstGeom prst="rect">
            <a:avLst/>
          </a:prstGeom>
        </p:spPr>
      </p:pic>
      <p:sp>
        <p:nvSpPr>
          <p:cNvPr id="24" name="标题 23" hidden="1"/>
          <p:cNvSpPr>
            <a:spLocks noGrp="1"/>
          </p:cNvSpPr>
          <p:nvPr>
            <p:ph type="title"/>
          </p:nvPr>
        </p:nvSpPr>
        <p:spPr/>
        <p:txBody>
          <a:bodyPr rtlCol="0"/>
          <a:lstStyle/>
          <a:p>
            <a:pPr rtl="0"/>
            <a:r>
              <a:rPr lang="zh-CN" altLang="en-US" dirty="0"/>
              <a:t>人力资源幻灯片 </a:t>
            </a:r>
            <a:r>
              <a:rPr lang="en-US" altLang="zh-CN" dirty="0"/>
              <a:t>4</a:t>
            </a:r>
            <a:endParaRPr lang="en-US" altLang="zh-CN" dirty="0"/>
          </a:p>
        </p:txBody>
      </p:sp>
      <p:sp>
        <p:nvSpPr>
          <p:cNvPr id="340" name="文本框 339"/>
          <p:cNvSpPr txBox="1"/>
          <p:nvPr/>
        </p:nvSpPr>
        <p:spPr>
          <a:xfrm>
            <a:off x="1427304" y="1777178"/>
            <a:ext cx="3286685" cy="738505"/>
          </a:xfrm>
          <a:prstGeom prst="rect">
            <a:avLst/>
          </a:prstGeom>
          <a:noFill/>
        </p:spPr>
        <p:txBody>
          <a:bodyPr wrap="square" lIns="0" tIns="0" rIns="0" bIns="0" rtlCol="0">
            <a:spAutoFit/>
          </a:bodyPr>
          <a:lstStyle/>
          <a:p>
            <a:r>
              <a:rPr lang="zh-CN" altLang="en-US" sz="1600" b="1" dirty="0">
                <a:solidFill>
                  <a:schemeClr val="bg1"/>
                </a:solidFill>
                <a:latin typeface="等线" panose="02010600030101010101" pitchFamily="2" charset="-122"/>
                <a:ea typeface="等线" panose="02010600030101010101" pitchFamily="2" charset="-122"/>
                <a:cs typeface="Segoe UI" panose="020B0502040204020203" pitchFamily="34" charset="0"/>
              </a:rPr>
              <a:t>茶船古道概况</a:t>
            </a:r>
            <a:r>
              <a:rPr lang="en-US" altLang="zh-CN" sz="1600" b="1" dirty="0">
                <a:solidFill>
                  <a:schemeClr val="bg1"/>
                </a:solidFill>
                <a:latin typeface="等线" panose="02010600030101010101" pitchFamily="2" charset="-122"/>
                <a:ea typeface="等线" panose="02010600030101010101" pitchFamily="2" charset="-122"/>
                <a:cs typeface="Segoe UI" panose="020B0502040204020203" pitchFamily="34" charset="0"/>
              </a:rPr>
              <a:t>:  </a:t>
            </a:r>
            <a:r>
              <a:rPr lang="zh-CN" altLang="en-US" sz="1600" dirty="0">
                <a:solidFill>
                  <a:schemeClr val="bg1"/>
                </a:solidFill>
                <a:latin typeface="等线" panose="02010600030101010101" pitchFamily="2" charset="-122"/>
                <a:ea typeface="等线" panose="02010600030101010101" pitchFamily="2" charset="-122"/>
                <a:cs typeface="Segoe UI" panose="020B0502040204020203" pitchFamily="34" charset="0"/>
              </a:rPr>
              <a:t>通过</a:t>
            </a:r>
            <a:r>
              <a:rPr lang="en-US" altLang="zh-CN" sz="1600" dirty="0">
                <a:solidFill>
                  <a:schemeClr val="bg1"/>
                </a:solidFill>
                <a:latin typeface="等线" panose="02010600030101010101" pitchFamily="2" charset="-122"/>
                <a:ea typeface="等线" panose="02010600030101010101" pitchFamily="2" charset="-122"/>
                <a:cs typeface="Segoe UI" panose="020B0502040204020203" pitchFamily="34" charset="0"/>
              </a:rPr>
              <a:t>3d</a:t>
            </a:r>
            <a:r>
              <a:rPr lang="zh-CN" altLang="en-US" sz="1600" dirty="0">
                <a:solidFill>
                  <a:schemeClr val="bg1"/>
                </a:solidFill>
                <a:latin typeface="等线" panose="02010600030101010101" pitchFamily="2" charset="-122"/>
                <a:ea typeface="等线" panose="02010600030101010101" pitchFamily="2" charset="-122"/>
                <a:cs typeface="Segoe UI" panose="020B0502040204020203" pitchFamily="34" charset="0"/>
              </a:rPr>
              <a:t>可交互式地图对茶船古道的基本信息进行展示</a:t>
            </a:r>
            <a:endParaRPr lang="en-US" altLang="zh-CN" sz="1600" dirty="0">
              <a:solidFill>
                <a:schemeClr val="bg1"/>
              </a:solidFill>
              <a:latin typeface="等线" panose="02010600030101010101" pitchFamily="2" charset="-122"/>
              <a:ea typeface="等线" panose="02010600030101010101" pitchFamily="2" charset="-122"/>
              <a:cs typeface="Segoe UI" panose="020B0502040204020203" pitchFamily="34" charset="0"/>
            </a:endParaRPr>
          </a:p>
          <a:p>
            <a:pPr rtl="0"/>
            <a:endParaRPr lang="zh-CN" altLang="en-US" sz="16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43" name="文本框 342"/>
          <p:cNvSpPr txBox="1"/>
          <p:nvPr/>
        </p:nvSpPr>
        <p:spPr>
          <a:xfrm>
            <a:off x="1413016" y="3116893"/>
            <a:ext cx="3272398" cy="492125"/>
          </a:xfrm>
          <a:prstGeom prst="rect">
            <a:avLst/>
          </a:prstGeom>
          <a:noFill/>
        </p:spPr>
        <p:txBody>
          <a:bodyPr wrap="square" lIns="0" tIns="0" rIns="0" bIns="0" rtlCol="0">
            <a:spAutoFit/>
          </a:bodyPr>
          <a:lstStyle/>
          <a:p>
            <a:pPr rtl="0"/>
            <a:r>
              <a:rPr lang="zh-CN" altLang="en-US" sz="1600" b="1" dirty="0">
                <a:solidFill>
                  <a:schemeClr val="bg1"/>
                </a:solidFill>
                <a:latin typeface="等线" panose="02010600030101010101" pitchFamily="2" charset="-122"/>
                <a:ea typeface="等线" panose="02010600030101010101" pitchFamily="2" charset="-122"/>
                <a:cs typeface="Segoe UI" panose="020B0502040204020203" pitchFamily="34" charset="0"/>
              </a:rPr>
              <a:t>历史名人：</a:t>
            </a:r>
            <a:r>
              <a:rPr lang="zh-CN" altLang="en-US" sz="1600" dirty="0">
                <a:solidFill>
                  <a:schemeClr val="bg1"/>
                </a:solidFill>
                <a:latin typeface="等线" panose="02010600030101010101" pitchFamily="2" charset="-122"/>
                <a:ea typeface="等线" panose="02010600030101010101" pitchFamily="2" charset="-122"/>
                <a:cs typeface="Segoe UI" panose="020B0502040204020203" pitchFamily="34" charset="0"/>
              </a:rPr>
              <a:t>运用数据可视化技术，分析当地</a:t>
            </a:r>
            <a:r>
              <a:rPr lang="zh-CN" altLang="en-US" sz="1600" dirty="0">
                <a:solidFill>
                  <a:schemeClr val="bg1"/>
                </a:solidFill>
                <a:latin typeface="等线" panose="02010600030101010101" pitchFamily="2" charset="-122"/>
                <a:ea typeface="等线" panose="02010600030101010101" pitchFamily="2" charset="-122"/>
                <a:cs typeface="Segoe UI" panose="020B0502040204020203" pitchFamily="34" charset="0"/>
              </a:rPr>
              <a:t>历史名人信息</a:t>
            </a:r>
            <a:endParaRPr lang="en-US" altLang="zh-CN" sz="1600" dirty="0">
              <a:solidFill>
                <a:schemeClr val="bg1"/>
              </a:solidFill>
              <a:latin typeface="等线" panose="02010600030101010101" pitchFamily="2" charset="-122"/>
              <a:ea typeface="等线" panose="02010600030101010101" pitchFamily="2" charset="-122"/>
              <a:cs typeface="Segoe UI" panose="020B0502040204020203" pitchFamily="34" charset="0"/>
            </a:endParaRPr>
          </a:p>
        </p:txBody>
      </p:sp>
      <p:sp>
        <p:nvSpPr>
          <p:cNvPr id="32" name="椭圆形 24"/>
          <p:cNvSpPr>
            <a:spLocks noChangeArrowheads="1"/>
          </p:cNvSpPr>
          <p:nvPr/>
        </p:nvSpPr>
        <p:spPr bwMode="auto">
          <a:xfrm>
            <a:off x="600416" y="1742577"/>
            <a:ext cx="534478" cy="535145"/>
          </a:xfrm>
          <a:prstGeom prst="ellipse">
            <a:avLst/>
          </a:prstGeom>
          <a:gradFill>
            <a:gsLst>
              <a:gs pos="0">
                <a:srgbClr val="7CEFD8"/>
              </a:gs>
              <a:gs pos="50000">
                <a:srgbClr val="6672E4"/>
              </a:gs>
              <a:gs pos="100000">
                <a:srgbClr val="882BE5"/>
              </a:gs>
            </a:gsLst>
            <a:lin ang="78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grpSp>
        <p:nvGrpSpPr>
          <p:cNvPr id="27" name="组 26" descr="该图像显示一位男士的背影。 "/>
          <p:cNvGrpSpPr/>
          <p:nvPr/>
        </p:nvGrpSpPr>
        <p:grpSpPr>
          <a:xfrm>
            <a:off x="4649031" y="4392958"/>
            <a:ext cx="2668588" cy="2679700"/>
            <a:chOff x="4832350" y="3127375"/>
            <a:chExt cx="2668588" cy="2679700"/>
          </a:xfrm>
        </p:grpSpPr>
        <p:sp>
          <p:nvSpPr>
            <p:cNvPr id="5" name="任意多边形(F) 5"/>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4" name="自选图形 3"/>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lstStyle/>
            <a:p>
              <a:pPr rtl="0"/>
              <a:endParaRPr lang="en-US" dirty="0"/>
            </a:p>
          </p:txBody>
        </p:sp>
        <p:sp>
          <p:nvSpPr>
            <p:cNvPr id="6" name="任意多边形(F) 6"/>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7" name="任意多边形(F) 7"/>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8" name="任意多边形(F) 8"/>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9" name="任意多边形(F) 9"/>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10" name="任意多边形(F) 10"/>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22" name="任意多边形：形状 21"/>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11" name="任意多边形(F) 11"/>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12" name="任意多边形(F) 12"/>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13" name="任意多边形 13"/>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14" name="任意多边形(F) 14"/>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15" name="任意多边形(F) 15"/>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16" name="任意多边形(F) 16"/>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17" name="任意多边形(F) 17"/>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18" name="任意多边形(F) 18"/>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19" name="任意多边形(F) 19"/>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20" name="任意多边形(F) 20"/>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25" name="任意多边形：形状 24"/>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150" name="任意多边形：形状 149"/>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26" name="任意多边形：形状 25"/>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algn="ct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grpSp>
      <p:sp>
        <p:nvSpPr>
          <p:cNvPr id="2" name="椭圆形 24"/>
          <p:cNvSpPr>
            <a:spLocks noChangeArrowheads="1"/>
          </p:cNvSpPr>
          <p:nvPr/>
        </p:nvSpPr>
        <p:spPr bwMode="auto">
          <a:xfrm>
            <a:off x="6783141" y="3074191"/>
            <a:ext cx="534478" cy="535145"/>
          </a:xfrm>
          <a:prstGeom prst="ellipse">
            <a:avLst/>
          </a:prstGeom>
          <a:gradFill>
            <a:gsLst>
              <a:gs pos="0">
                <a:srgbClr val="7CEFD8"/>
              </a:gs>
              <a:gs pos="50000">
                <a:srgbClr val="6672E4"/>
              </a:gs>
              <a:gs pos="100000">
                <a:srgbClr val="882BE5"/>
              </a:gs>
            </a:gsLst>
            <a:lin ang="78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3" name="椭圆形 24"/>
          <p:cNvSpPr>
            <a:spLocks noChangeArrowheads="1"/>
          </p:cNvSpPr>
          <p:nvPr/>
        </p:nvSpPr>
        <p:spPr bwMode="auto">
          <a:xfrm>
            <a:off x="6783141" y="1730661"/>
            <a:ext cx="534478" cy="535145"/>
          </a:xfrm>
          <a:prstGeom prst="ellipse">
            <a:avLst/>
          </a:prstGeom>
          <a:gradFill>
            <a:gsLst>
              <a:gs pos="0">
                <a:srgbClr val="7CEFD8"/>
              </a:gs>
              <a:gs pos="50000">
                <a:srgbClr val="6672E4"/>
              </a:gs>
              <a:gs pos="100000">
                <a:srgbClr val="882BE5"/>
              </a:gs>
            </a:gsLst>
            <a:lin ang="78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21" name="椭圆形 24"/>
          <p:cNvSpPr>
            <a:spLocks noChangeArrowheads="1"/>
          </p:cNvSpPr>
          <p:nvPr/>
        </p:nvSpPr>
        <p:spPr bwMode="auto">
          <a:xfrm>
            <a:off x="572881" y="4509082"/>
            <a:ext cx="534478" cy="535145"/>
          </a:xfrm>
          <a:prstGeom prst="ellipse">
            <a:avLst/>
          </a:prstGeom>
          <a:gradFill>
            <a:gsLst>
              <a:gs pos="0">
                <a:srgbClr val="7CEFD8"/>
              </a:gs>
              <a:gs pos="50000">
                <a:srgbClr val="6672E4"/>
              </a:gs>
              <a:gs pos="100000">
                <a:srgbClr val="882BE5"/>
              </a:gs>
            </a:gsLst>
            <a:lin ang="78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23" name="椭圆形 24"/>
          <p:cNvSpPr>
            <a:spLocks noChangeArrowheads="1"/>
          </p:cNvSpPr>
          <p:nvPr/>
        </p:nvSpPr>
        <p:spPr bwMode="auto">
          <a:xfrm>
            <a:off x="567643" y="3116893"/>
            <a:ext cx="534478" cy="535145"/>
          </a:xfrm>
          <a:prstGeom prst="ellipse">
            <a:avLst/>
          </a:prstGeom>
          <a:gradFill>
            <a:gsLst>
              <a:gs pos="0">
                <a:srgbClr val="7CEFD8"/>
              </a:gs>
              <a:gs pos="50000">
                <a:srgbClr val="6672E4"/>
              </a:gs>
              <a:gs pos="100000">
                <a:srgbClr val="882BE5"/>
              </a:gs>
            </a:gsLst>
            <a:lin ang="78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28" name="长方形 11"/>
          <p:cNvSpPr/>
          <p:nvPr/>
        </p:nvSpPr>
        <p:spPr>
          <a:xfrm>
            <a:off x="1408052" y="4509082"/>
            <a:ext cx="3704659" cy="496925"/>
          </a:xfrm>
          <a:prstGeom prst="rect">
            <a:avLst/>
          </a:prstGeom>
        </p:spPr>
        <p:txBody>
          <a:bodyPr wrap="square" lIns="0" tIns="0" rIns="0" bIns="0" rtlCol="0">
            <a:spAutoFit/>
          </a:bodyPr>
          <a:lstStyle/>
          <a:p>
            <a:pPr rtl="0"/>
            <a:r>
              <a:rPr lang="zh-CN" altLang="en-US" sz="1600" b="1" dirty="0">
                <a:solidFill>
                  <a:schemeClr val="bg1"/>
                </a:solidFill>
                <a:latin typeface="等线" panose="02010600030101010101" pitchFamily="2" charset="-122"/>
                <a:ea typeface="等线" panose="02010600030101010101" pitchFamily="2" charset="-122"/>
                <a:cs typeface="Segoe UI" panose="020B0502040204020203" pitchFamily="34" charset="0"/>
              </a:rPr>
              <a:t>产业现状：</a:t>
            </a:r>
            <a:r>
              <a:rPr lang="zh-CN" altLang="en-US" sz="1600" dirty="0">
                <a:solidFill>
                  <a:schemeClr val="bg1"/>
                </a:solidFill>
                <a:latin typeface="等线" panose="02010600030101010101" pitchFamily="2" charset="-122"/>
                <a:ea typeface="等线" panose="02010600030101010101" pitchFamily="2" charset="-122"/>
                <a:cs typeface="Segoe UI" panose="020B0502040204020203" pitchFamily="34" charset="0"/>
              </a:rPr>
              <a:t>介绍当地产业结构，展示相关数据</a:t>
            </a:r>
            <a:endParaRPr lang="en-US" altLang="zh-CN" sz="1600" dirty="0">
              <a:solidFill>
                <a:schemeClr val="bg1"/>
              </a:solidFill>
              <a:latin typeface="等线" panose="02010600030101010101" pitchFamily="2" charset="-122"/>
              <a:ea typeface="等线" panose="02010600030101010101" pitchFamily="2" charset="-122"/>
              <a:cs typeface="Segoe UI" panose="020B0502040204020203" pitchFamily="34" charset="0"/>
            </a:endParaRPr>
          </a:p>
        </p:txBody>
      </p:sp>
      <p:sp>
        <p:nvSpPr>
          <p:cNvPr id="29" name="长方形 13"/>
          <p:cNvSpPr/>
          <p:nvPr/>
        </p:nvSpPr>
        <p:spPr>
          <a:xfrm>
            <a:off x="7630460" y="1730661"/>
            <a:ext cx="3704659" cy="496925"/>
          </a:xfrm>
          <a:prstGeom prst="rect">
            <a:avLst/>
          </a:prstGeom>
        </p:spPr>
        <p:txBody>
          <a:bodyPr wrap="square" lIns="0" tIns="0" rIns="0" bIns="0" rtlCol="0">
            <a:spAutoFit/>
          </a:bodyPr>
          <a:lstStyle/>
          <a:p>
            <a:pPr rtl="0"/>
            <a:r>
              <a:rPr lang="zh-CN" altLang="en-US" sz="1600" b="1" dirty="0">
                <a:solidFill>
                  <a:schemeClr val="bg1"/>
                </a:solidFill>
                <a:latin typeface="等线" panose="02010600030101010101" pitchFamily="2" charset="-122"/>
                <a:ea typeface="等线" panose="02010600030101010101" pitchFamily="2" charset="-122"/>
                <a:cs typeface="Segoe UI" panose="020B0502040204020203" pitchFamily="34" charset="0"/>
              </a:rPr>
              <a:t>旅游资源：</a:t>
            </a:r>
            <a:r>
              <a:rPr lang="zh-CN" altLang="en-US" sz="1600" dirty="0">
                <a:solidFill>
                  <a:schemeClr val="bg1"/>
                </a:solidFill>
                <a:latin typeface="等线" panose="02010600030101010101" pitchFamily="2" charset="-122"/>
                <a:ea typeface="等线" panose="02010600030101010101" pitchFamily="2" charset="-122"/>
                <a:cs typeface="Segoe UI" panose="020B0502040204020203" pitchFamily="34" charset="0"/>
              </a:rPr>
              <a:t>对开封县的旅游项目进行展示与介绍</a:t>
            </a:r>
            <a:endParaRPr lang="en-US" altLang="zh-CN" sz="1600" dirty="0">
              <a:solidFill>
                <a:schemeClr val="bg1"/>
              </a:solidFill>
              <a:latin typeface="等线" panose="02010600030101010101" pitchFamily="2" charset="-122"/>
              <a:ea typeface="等线" panose="02010600030101010101" pitchFamily="2" charset="-122"/>
              <a:cs typeface="Segoe UI" panose="020B0502040204020203" pitchFamily="34" charset="0"/>
            </a:endParaRPr>
          </a:p>
        </p:txBody>
      </p:sp>
      <p:sp>
        <p:nvSpPr>
          <p:cNvPr id="30" name="长方形 13"/>
          <p:cNvSpPr/>
          <p:nvPr/>
        </p:nvSpPr>
        <p:spPr>
          <a:xfrm>
            <a:off x="7630460" y="3074191"/>
            <a:ext cx="3704659" cy="492125"/>
          </a:xfrm>
          <a:prstGeom prst="rect">
            <a:avLst/>
          </a:prstGeom>
        </p:spPr>
        <p:txBody>
          <a:bodyPr wrap="square" lIns="0" tIns="0" rIns="0" bIns="0" rtlCol="0">
            <a:spAutoFit/>
          </a:bodyPr>
          <a:lstStyle/>
          <a:p>
            <a:pPr rtl="0"/>
            <a:r>
              <a:rPr lang="zh-CN" altLang="en-US" sz="1600" b="1" dirty="0">
                <a:solidFill>
                  <a:schemeClr val="bg1"/>
                </a:solidFill>
                <a:latin typeface="等线" panose="02010600030101010101" pitchFamily="2" charset="-122"/>
                <a:ea typeface="等线" panose="02010600030101010101" pitchFamily="2" charset="-122"/>
                <a:cs typeface="Segoe UI" panose="020B0502040204020203" pitchFamily="34" charset="0"/>
              </a:rPr>
              <a:t>河流运输游戏：</a:t>
            </a:r>
            <a:r>
              <a:rPr lang="zh-CN" altLang="en-US" sz="1600" dirty="0">
                <a:solidFill>
                  <a:schemeClr val="bg1"/>
                </a:solidFill>
                <a:latin typeface="等线" panose="02010600030101010101" pitchFamily="2" charset="-122"/>
                <a:ea typeface="等线" panose="02010600030101010101" pitchFamily="2" charset="-122"/>
                <a:cs typeface="Segoe UI" panose="020B0502040204020203" pitchFamily="34" charset="0"/>
              </a:rPr>
              <a:t>通过与游客交互，丰富博物馆游览项目多元性，</a:t>
            </a:r>
            <a:r>
              <a:rPr lang="zh-CN" altLang="en-US" sz="1600" dirty="0">
                <a:solidFill>
                  <a:schemeClr val="bg1"/>
                </a:solidFill>
                <a:latin typeface="等线" panose="02010600030101010101" pitchFamily="2" charset="-122"/>
                <a:ea typeface="等线" panose="02010600030101010101" pitchFamily="2" charset="-122"/>
                <a:cs typeface="Segoe UI" panose="020B0502040204020203" pitchFamily="34" charset="0"/>
              </a:rPr>
              <a:t>提高游客兴趣</a:t>
            </a:r>
            <a:endParaRPr lang="zh-CN" altLang="en-US" sz="1600" dirty="0">
              <a:solidFill>
                <a:schemeClr val="bg1"/>
              </a:solidFill>
              <a:latin typeface="等线" panose="02010600030101010101" pitchFamily="2" charset="-122"/>
              <a:ea typeface="等线" panose="02010600030101010101" pitchFamily="2" charset="-122"/>
              <a:cs typeface="Segoe UI" panose="020B0502040204020203" pitchFamily="34" charset="0"/>
            </a:endParaRPr>
          </a:p>
        </p:txBody>
      </p:sp>
      <p:sp>
        <p:nvSpPr>
          <p:cNvPr id="31" name="椭圆形 24"/>
          <p:cNvSpPr>
            <a:spLocks noChangeArrowheads="1"/>
          </p:cNvSpPr>
          <p:nvPr/>
        </p:nvSpPr>
        <p:spPr bwMode="auto">
          <a:xfrm>
            <a:off x="6791189" y="4451138"/>
            <a:ext cx="534478" cy="535145"/>
          </a:xfrm>
          <a:prstGeom prst="ellipse">
            <a:avLst/>
          </a:prstGeom>
          <a:gradFill>
            <a:gsLst>
              <a:gs pos="0">
                <a:srgbClr val="7CEFD8"/>
              </a:gs>
              <a:gs pos="50000">
                <a:srgbClr val="6672E4"/>
              </a:gs>
              <a:gs pos="100000">
                <a:srgbClr val="882BE5"/>
              </a:gs>
            </a:gsLst>
            <a:lin ang="78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228" name="长方形 13"/>
          <p:cNvSpPr/>
          <p:nvPr/>
        </p:nvSpPr>
        <p:spPr>
          <a:xfrm>
            <a:off x="7623803" y="4413239"/>
            <a:ext cx="3704659" cy="738664"/>
          </a:xfrm>
          <a:prstGeom prst="rect">
            <a:avLst/>
          </a:prstGeom>
        </p:spPr>
        <p:txBody>
          <a:bodyPr wrap="square" lIns="0" tIns="0" rIns="0" bIns="0" rtlCol="0">
            <a:spAutoFit/>
          </a:bodyPr>
          <a:lstStyle/>
          <a:p>
            <a:pPr rtl="0"/>
            <a:r>
              <a:rPr lang="zh-CN" altLang="en-US" sz="1600" b="1" dirty="0">
                <a:solidFill>
                  <a:schemeClr val="bg1"/>
                </a:solidFill>
                <a:latin typeface="等线" panose="02010600030101010101" pitchFamily="2" charset="-122"/>
                <a:ea typeface="等线" panose="02010600030101010101" pitchFamily="2" charset="-122"/>
                <a:cs typeface="Segoe UI" panose="020B0502040204020203" pitchFamily="34" charset="0"/>
              </a:rPr>
              <a:t>学习制茶： </a:t>
            </a:r>
            <a:r>
              <a:rPr lang="zh-CN" altLang="en-US" sz="1600" dirty="0">
                <a:solidFill>
                  <a:schemeClr val="bg1"/>
                </a:solidFill>
                <a:latin typeface="等线" panose="02010600030101010101" pitchFamily="2" charset="-122"/>
                <a:ea typeface="等线" panose="02010600030101010101" pitchFamily="2" charset="-122"/>
                <a:cs typeface="Segoe UI" panose="020B0502040204020203" pitchFamily="34" charset="0"/>
              </a:rPr>
              <a:t>采用交互动画的形式，让游客切身体验古代制茶的工序，更深刻地了解制茶文化</a:t>
            </a:r>
            <a:endParaRPr lang="en-US" altLang="zh-CN" sz="1600" dirty="0">
              <a:solidFill>
                <a:schemeClr val="bg1"/>
              </a:solidFill>
              <a:latin typeface="等线" panose="02010600030101010101" pitchFamily="2" charset="-122"/>
              <a:ea typeface="等线" panose="02010600030101010101" pitchFamily="2" charset="-122"/>
              <a:cs typeface="Segoe UI" panose="020B0502040204020203" pitchFamily="34" charset="0"/>
            </a:endParaRPr>
          </a:p>
        </p:txBody>
      </p:sp>
      <p:sp>
        <p:nvSpPr>
          <p:cNvPr id="229" name="文本框 228"/>
          <p:cNvSpPr txBox="1"/>
          <p:nvPr/>
        </p:nvSpPr>
        <p:spPr>
          <a:xfrm>
            <a:off x="4561259" y="205828"/>
            <a:ext cx="3106446" cy="615553"/>
          </a:xfrm>
          <a:prstGeom prst="rect">
            <a:avLst/>
          </a:prstGeom>
          <a:noFill/>
        </p:spPr>
        <p:txBody>
          <a:bodyPr wrap="square" lIns="0" tIns="0" rIns="0" bIns="0" rtlCol="0">
            <a:spAutoFit/>
          </a:bodyPr>
          <a:lstStyle/>
          <a:p>
            <a:pPr algn="ctr" rtl="0"/>
            <a:r>
              <a:rPr lang="zh-CN" altLang="en-US" sz="4000" b="1" dirty="0">
                <a:solidFill>
                  <a:schemeClr val="bg1"/>
                </a:solidFill>
                <a:latin typeface="等线" panose="02010600030101010101" pitchFamily="2" charset="-122"/>
                <a:ea typeface="等线" panose="02010600030101010101" pitchFamily="2" charset="-122"/>
                <a:cs typeface="Segoe UI" panose="020B0502040204020203" pitchFamily="34" charset="0"/>
              </a:rPr>
              <a:t>功能划分</a:t>
            </a:r>
            <a:endParaRPr lang="zh-CN" altLang="en-US" sz="4000" b="1" dirty="0">
              <a:solidFill>
                <a:schemeClr val="bg1"/>
              </a:solidFill>
              <a:latin typeface="等线" panose="02010600030101010101" pitchFamily="2" charset="-122"/>
              <a:ea typeface="等线" panose="02010600030101010101" pitchFamily="2" charset="-122"/>
              <a:cs typeface="Segoe UI" panose="020B0502040204020203" pitchFamily="34" charset="0"/>
            </a:endParaRPr>
          </a:p>
        </p:txBody>
      </p:sp>
      <p:grpSp>
        <p:nvGrpSpPr>
          <p:cNvPr id="230" name="组 61" descr="该图像显示一位女士正在纸上写东西。 "/>
          <p:cNvGrpSpPr/>
          <p:nvPr/>
        </p:nvGrpSpPr>
        <p:grpSpPr>
          <a:xfrm rot="1317763">
            <a:off x="8765690" y="2738797"/>
            <a:ext cx="8739666" cy="8346238"/>
            <a:chOff x="4597682" y="-439156"/>
            <a:chExt cx="7594320" cy="7252450"/>
          </a:xfrm>
        </p:grpSpPr>
        <p:sp>
          <p:nvSpPr>
            <p:cNvPr id="231" name="任意多边形(F) 22"/>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32" name="任意多边形(F) 23"/>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33" name="任意多边形(F) 24"/>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34" name="任意多边形(F) 25"/>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35" name="任意多边形(F) 26"/>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36" name="任意多边形(F) 27"/>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37" name="任意多边形(F) 28"/>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grpSp>
          <p:nvGrpSpPr>
            <p:cNvPr id="238" name="组 59"/>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245" name="任意多边形(F) 29"/>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46" name="任意多边形(F) 30"/>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grpSp>
        <p:sp>
          <p:nvSpPr>
            <p:cNvPr id="239" name="任意多边形(F) 31"/>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40" name="任意多边形(F) 32"/>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41" name="任意多边形(F) 33"/>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42" name="任意多边形 34"/>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43" name="任意多边形(F) 35"/>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44" name="任意多边形：形状 66"/>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solidFill>
                  <a:schemeClr val="tx1"/>
                </a:solidFill>
                <a:latin typeface="等线" panose="02010600030101010101" pitchFamily="2" charset="-122"/>
                <a:ea typeface="等线" panose="02010600030101010101" pitchFamily="2" charset="-122"/>
              </a:endParaRPr>
            </a:p>
          </p:txBody>
        </p:sp>
      </p:grpSp>
      <p:grpSp>
        <p:nvGrpSpPr>
          <p:cNvPr id="247" name="组 61" descr="该图像显示一位女士正在纸上写东西。 "/>
          <p:cNvGrpSpPr/>
          <p:nvPr/>
        </p:nvGrpSpPr>
        <p:grpSpPr>
          <a:xfrm rot="12832011">
            <a:off x="-4941903" y="-4528669"/>
            <a:ext cx="8739666" cy="8346238"/>
            <a:chOff x="4597682" y="-439156"/>
            <a:chExt cx="7594320" cy="7252450"/>
          </a:xfrm>
        </p:grpSpPr>
        <p:sp>
          <p:nvSpPr>
            <p:cNvPr id="248" name="任意多边形(F) 22"/>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49" name="任意多边形(F) 23"/>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50" name="任意多边形(F) 24"/>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51" name="任意多边形(F) 25"/>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52" name="任意多边形(F) 26"/>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53" name="任意多边形(F) 27"/>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254" name="任意多边形(F) 28"/>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grpSp>
          <p:nvGrpSpPr>
            <p:cNvPr id="255" name="组 59"/>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0" name="任意多边形(F) 29"/>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51" name="任意多边形(F) 30"/>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grpSp>
        <p:sp>
          <p:nvSpPr>
            <p:cNvPr id="37" name="任意多边形(F) 31"/>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44" name="任意多边形(F) 32"/>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46" name="任意多边形(F) 33"/>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47" name="任意多边形 34"/>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48" name="任意多边形(F) 35"/>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rtlCol="0" anchor="t" anchorCtr="0" compatLnSpc="1"/>
            <a:lstStyle/>
            <a:p>
              <a:pPr rtl="0"/>
              <a:endParaRPr lang="zh-CN" altLang="en-US" dirty="0">
                <a:latin typeface="等线" panose="02010600030101010101" pitchFamily="2" charset="-122"/>
                <a:ea typeface="等线" panose="02010600030101010101" pitchFamily="2" charset="-122"/>
              </a:endParaRPr>
            </a:p>
          </p:txBody>
        </p:sp>
        <p:sp>
          <p:nvSpPr>
            <p:cNvPr id="49" name="任意多边形：形状 66"/>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solidFill>
                  <a:schemeClr val="tx1"/>
                </a:solidFill>
                <a:latin typeface="等线" panose="02010600030101010101" pitchFamily="2" charset="-122"/>
                <a:ea typeface="等线" panose="02010600030101010101"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33"/>
                                        </p:tgtEl>
                                      </p:cBhvr>
                                    </p:animEffect>
                                    <p:set>
                                      <p:cBhvr>
                                        <p:cTn id="17" dur="1" fill="hold">
                                          <p:stCondLst>
                                            <p:cond delay="499"/>
                                          </p:stCondLst>
                                        </p:cTn>
                                        <p:tgtEl>
                                          <p:spTgt spid="33"/>
                                        </p:tgtEl>
                                        <p:attrNameLst>
                                          <p:attrName>style.visibility</p:attrName>
                                        </p:attrNameLst>
                                      </p:cBhvr>
                                      <p:to>
                                        <p:strVal val="hidden"/>
                                      </p:to>
                                    </p:set>
                                  </p:childTnLst>
                                </p:cTn>
                              </p:par>
                              <p:par>
                                <p:cTn id="18" presetID="0" presetClass="path" presetSubtype="0" accel="50000" decel="50000" fill="hold" grpId="1" nodeType="withEffect">
                                  <p:stCondLst>
                                    <p:cond delay="0"/>
                                  </p:stCondLst>
                                  <p:childTnLst>
                                    <p:animMotion origin="layout" path="M 0.00104167 0.00444444 L 0.000416667 0.0814815 " pathEditMode="relative" rAng="0" ptsTypes="">
                                      <p:cBhvr>
                                        <p:cTn id="19" dur="2000" fill="hold"/>
                                        <p:tgtEl>
                                          <p:spTgt spid="229"/>
                                        </p:tgtEl>
                                        <p:attrNameLst>
                                          <p:attrName>ppt_x</p:attrName>
                                          <p:attrName>ppt_y</p:attrName>
                                        </p:attrNameLst>
                                      </p:cBhvr>
                                      <p:rCtr x="0" y="34"/>
                                    </p:animMotion>
                                  </p:childTnLst>
                                </p:cTn>
                              </p:par>
                              <p:par>
                                <p:cTn id="20" presetID="22" presetClass="entr" presetSubtype="4" fill="hold" nodeType="withEffect">
                                  <p:stCondLst>
                                    <p:cond delay="0"/>
                                  </p:stCondLst>
                                  <p:childTnLst>
                                    <p:set>
                                      <p:cBhvr>
                                        <p:cTn id="21" dur="1" fill="hold">
                                          <p:stCondLst>
                                            <p:cond delay="0"/>
                                          </p:stCondLst>
                                        </p:cTn>
                                        <p:tgtEl>
                                          <p:spTgt spid="247"/>
                                        </p:tgtEl>
                                        <p:attrNameLst>
                                          <p:attrName>style.visibility</p:attrName>
                                        </p:attrNameLst>
                                      </p:cBhvr>
                                      <p:to>
                                        <p:strVal val="visible"/>
                                      </p:to>
                                    </p:set>
                                    <p:animEffect transition="in" filter="wipe(down)">
                                      <p:cBhvr>
                                        <p:cTn id="22" dur="500"/>
                                        <p:tgtEl>
                                          <p:spTgt spid="247"/>
                                        </p:tgtEl>
                                      </p:cBhvr>
                                    </p:animEffect>
                                  </p:childTnLst>
                                </p:cTn>
                              </p:par>
                              <p:par>
                                <p:cTn id="23" presetID="22" presetClass="entr" presetSubtype="4" fill="hold" nodeType="withEffect">
                                  <p:stCondLst>
                                    <p:cond delay="0"/>
                                  </p:stCondLst>
                                  <p:childTnLst>
                                    <p:set>
                                      <p:cBhvr>
                                        <p:cTn id="24" dur="1" fill="hold">
                                          <p:stCondLst>
                                            <p:cond delay="0"/>
                                          </p:stCondLst>
                                        </p:cTn>
                                        <p:tgtEl>
                                          <p:spTgt spid="230"/>
                                        </p:tgtEl>
                                        <p:attrNameLst>
                                          <p:attrName>style.visibility</p:attrName>
                                        </p:attrNameLst>
                                      </p:cBhvr>
                                      <p:to>
                                        <p:strVal val="visible"/>
                                      </p:to>
                                    </p:set>
                                    <p:animEffect transition="in" filter="wipe(down)">
                                      <p:cBhvr>
                                        <p:cTn id="25" dur="500"/>
                                        <p:tgtEl>
                                          <p:spTgt spid="230"/>
                                        </p:tgtEl>
                                      </p:cBhvr>
                                    </p:animEffect>
                                  </p:childTnLst>
                                </p:cTn>
                              </p:par>
                              <p:par>
                                <p:cTn id="26" presetID="22" presetClass="entr" presetSubtype="4"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0"/>
                                        </p:tgtEl>
                                        <p:attrNameLst>
                                          <p:attrName>style.visibility</p:attrName>
                                        </p:attrNameLst>
                                      </p:cBhvr>
                                      <p:to>
                                        <p:strVal val="visible"/>
                                      </p:to>
                                    </p:set>
                                    <p:animEffect transition="in" filter="fade">
                                      <p:cBhvr>
                                        <p:cTn id="33" dur="500"/>
                                        <p:tgtEl>
                                          <p:spTgt spid="3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3"/>
                                        </p:tgtEl>
                                        <p:attrNameLst>
                                          <p:attrName>style.visibility</p:attrName>
                                        </p:attrNameLst>
                                      </p:cBhvr>
                                      <p:to>
                                        <p:strVal val="visible"/>
                                      </p:to>
                                    </p:set>
                                    <p:animEffect transition="in" filter="fade">
                                      <p:cBhvr>
                                        <p:cTn id="41" dur="500"/>
                                        <p:tgtEl>
                                          <p:spTgt spid="3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28"/>
                                        </p:tgtEl>
                                        <p:attrNameLst>
                                          <p:attrName>style.visibility</p:attrName>
                                        </p:attrNameLst>
                                      </p:cBhvr>
                                      <p:to>
                                        <p:strVal val="visible"/>
                                      </p:to>
                                    </p:set>
                                    <p:animEffect transition="in" filter="fade">
                                      <p:cBhvr>
                                        <p:cTn id="73" dur="500"/>
                                        <p:tgtEl>
                                          <p:spTgt spid="2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p:bldP spid="343" grpId="0"/>
      <p:bldP spid="32" grpId="0" animBg="1"/>
      <p:bldP spid="2" grpId="0" animBg="1"/>
      <p:bldP spid="3" grpId="0" animBg="1"/>
      <p:bldP spid="21" grpId="0" animBg="1"/>
      <p:bldP spid="23" grpId="0" animBg="1"/>
      <p:bldP spid="28" grpId="0"/>
      <p:bldP spid="29" grpId="0"/>
      <p:bldP spid="30" grpId="0"/>
      <p:bldP spid="31" grpId="0" animBg="1"/>
      <p:bldP spid="228" grpId="0"/>
      <p:bldP spid="229" grpId="0"/>
      <p:bldP spid="229"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标题 52" hidden="1"/>
          <p:cNvSpPr>
            <a:spLocks noGrp="1"/>
          </p:cNvSpPr>
          <p:nvPr>
            <p:ph type="title"/>
          </p:nvPr>
        </p:nvSpPr>
        <p:spPr/>
        <p:txBody>
          <a:bodyPr rtlCol="0"/>
          <a:lstStyle/>
          <a:p>
            <a:pPr rtl="0"/>
            <a:r>
              <a:rPr lang="zh-CN" altLang="en-US" dirty="0"/>
              <a:t>人力资源幻灯片 </a:t>
            </a:r>
            <a:r>
              <a:rPr lang="en-US" altLang="zh-CN" dirty="0"/>
              <a:t>8</a:t>
            </a:r>
            <a:endParaRPr lang="en-US" altLang="zh-CN" dirty="0"/>
          </a:p>
        </p:txBody>
      </p:sp>
      <p:sp>
        <p:nvSpPr>
          <p:cNvPr id="3" name="文本框 2"/>
          <p:cNvSpPr txBox="1"/>
          <p:nvPr/>
        </p:nvSpPr>
        <p:spPr>
          <a:xfrm>
            <a:off x="741856" y="2859681"/>
            <a:ext cx="53692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zh-CN" altLang="en-US" sz="6000" dirty="0">
                <a:solidFill>
                  <a:schemeClr val="bg1"/>
                </a:solidFill>
                <a:latin typeface="Microsoft YaHei UI" panose="020B0503020204020204" pitchFamily="34" charset="-122"/>
                <a:ea typeface="Microsoft YaHei UI" panose="020B0503020204020204" pitchFamily="34" charset="-122"/>
              </a:rPr>
              <a:t>项目创新特色</a:t>
            </a:r>
            <a:endParaRPr lang="zh-CN" altLang="en-US" sz="6000" dirty="0">
              <a:solidFill>
                <a:schemeClr val="bg1"/>
              </a:solidFill>
              <a:latin typeface="Microsoft YaHei UI" panose="020B0503020204020204" pitchFamily="34" charset="-122"/>
              <a:ea typeface="Microsoft YaHei UI" panose="020B0503020204020204" pitchFamily="34" charset="-122"/>
            </a:endParaRPr>
          </a:p>
        </p:txBody>
      </p:sp>
      <p:sp>
        <p:nvSpPr>
          <p:cNvPr id="2" name="文本框 1"/>
          <p:cNvSpPr txBox="1"/>
          <p:nvPr/>
        </p:nvSpPr>
        <p:spPr>
          <a:xfrm>
            <a:off x="741856" y="3593115"/>
            <a:ext cx="6224717" cy="276999"/>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0" algn="l" rtl="0" eaLnBrk="1" latinLnBrk="0" hangingPunct="1"/>
            <a:r>
              <a:rPr lang="en-US" altLang="zh-CN" sz="1800" kern="1200" dirty="0">
                <a:solidFill>
                  <a:srgbClr val="F2F2F2">
                    <a:alpha val="70000"/>
                  </a:srgbClr>
                </a:solidFill>
                <a:effectLst/>
                <a:latin typeface="微软雅黑" panose="020B0503020204020204" pitchFamily="34" charset="-122"/>
                <a:ea typeface="Arial" panose="020B0604020202020204" pitchFamily="34" charset="0"/>
                <a:cs typeface="Arial" panose="020B0604020202020204" pitchFamily="34" charset="0"/>
              </a:rPr>
              <a:t>Innovative features of the project</a:t>
            </a:r>
            <a:endParaRPr lang="zh-CN" altLang="zh-CN" dirty="0">
              <a:effectLst/>
            </a:endParaRPr>
          </a:p>
        </p:txBody>
      </p:sp>
      <p:pic>
        <p:nvPicPr>
          <p:cNvPr id="163" name="图片 162" descr="这张图片显示把拼图拼在一起的两双手。 "/>
          <p:cNvPicPr>
            <a:picLocks noChangeAspect="1"/>
          </p:cNvPicPr>
          <p:nvPr/>
        </p:nvPicPr>
        <p:blipFill rotWithShape="1">
          <a:blip r:embed="rId1"/>
          <a:srcRect r="15224"/>
          <a:stretch>
            <a:fillRect/>
          </a:stretch>
        </p:blipFill>
        <p:spPr>
          <a:xfrm>
            <a:off x="7548019" y="0"/>
            <a:ext cx="4643982" cy="6858000"/>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3" name="标题 52" hidden="1"/>
          <p:cNvSpPr>
            <a:spLocks noGrp="1"/>
          </p:cNvSpPr>
          <p:nvPr>
            <p:ph type="title"/>
          </p:nvPr>
        </p:nvSpPr>
        <p:spPr/>
        <p:txBody>
          <a:bodyPr rtlCol="0"/>
          <a:lstStyle/>
          <a:p>
            <a:pPr rtl="0"/>
            <a:r>
              <a:rPr lang="zh-CN" altLang="en-US" dirty="0"/>
              <a:t>人力资源幻灯片 </a:t>
            </a:r>
            <a:r>
              <a:rPr lang="en-US" altLang="zh-CN" dirty="0"/>
              <a:t>8</a:t>
            </a:r>
            <a:endParaRPr lang="en-US" altLang="zh-CN" dirty="0"/>
          </a:p>
        </p:txBody>
      </p:sp>
      <p:pic>
        <p:nvPicPr>
          <p:cNvPr id="163" name="图片 162" descr="这张图片显示把拼图拼在一起的两双手。 "/>
          <p:cNvPicPr>
            <a:picLocks noChangeAspect="1"/>
          </p:cNvPicPr>
          <p:nvPr/>
        </p:nvPicPr>
        <p:blipFill rotWithShape="1">
          <a:blip r:embed="rId2"/>
          <a:srcRect r="15224"/>
          <a:stretch>
            <a:fillRect/>
          </a:stretch>
        </p:blipFill>
        <p:spPr>
          <a:xfrm>
            <a:off x="-213495" y="0"/>
            <a:ext cx="4643982" cy="6858000"/>
          </a:xfrm>
          <a:prstGeom prst="rect">
            <a:avLst/>
          </a:prstGeom>
        </p:spPr>
      </p:pic>
      <p:grpSp>
        <p:nvGrpSpPr>
          <p:cNvPr id="11" name="组合 10"/>
          <p:cNvGrpSpPr/>
          <p:nvPr>
            <p:custDataLst>
              <p:tags r:id="rId3"/>
            </p:custDataLst>
          </p:nvPr>
        </p:nvGrpSpPr>
        <p:grpSpPr>
          <a:xfrm>
            <a:off x="5425199" y="1491752"/>
            <a:ext cx="5950372" cy="6820435"/>
            <a:chOff x="5468742" y="1023666"/>
            <a:chExt cx="5950372" cy="6820435"/>
          </a:xfrm>
        </p:grpSpPr>
        <p:sp>
          <p:nvSpPr>
            <p:cNvPr id="3" name="文本框 2"/>
            <p:cNvSpPr txBox="1"/>
            <p:nvPr>
              <p:custDataLst>
                <p:tags r:id="rId4"/>
              </p:custDataLst>
            </p:nvPr>
          </p:nvSpPr>
          <p:spPr>
            <a:xfrm>
              <a:off x="5468742" y="1023666"/>
              <a:ext cx="53692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zh-CN" altLang="en-US" sz="3200" dirty="0">
                  <a:solidFill>
                    <a:schemeClr val="bg1"/>
                  </a:solidFill>
                  <a:latin typeface="Microsoft YaHei UI" panose="020B0503020204020204" pitchFamily="34" charset="-122"/>
                  <a:ea typeface="Microsoft YaHei UI" panose="020B0503020204020204" pitchFamily="34" charset="-122"/>
                </a:rPr>
                <a:t>数字化互动展示</a:t>
              </a:r>
              <a:endParaRPr lang="zh-CN" altLang="en-US" sz="3200" dirty="0">
                <a:solidFill>
                  <a:schemeClr val="bg1"/>
                </a:solidFill>
                <a:latin typeface="Microsoft YaHei UI" panose="020B0503020204020204" pitchFamily="34" charset="-122"/>
                <a:ea typeface="Microsoft YaHei UI" panose="020B0503020204020204" pitchFamily="34" charset="-122"/>
              </a:endParaRPr>
            </a:p>
          </p:txBody>
        </p:sp>
        <p:sp>
          <p:nvSpPr>
            <p:cNvPr id="5" name="文本框 4"/>
            <p:cNvSpPr txBox="1"/>
            <p:nvPr>
              <p:custDataLst>
                <p:tags r:id="rId5"/>
              </p:custDataLst>
            </p:nvPr>
          </p:nvSpPr>
          <p:spPr>
            <a:xfrm>
              <a:off x="5468743" y="1586538"/>
              <a:ext cx="5743543" cy="1107440"/>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nSpc>
                  <a:spcPct val="150000"/>
                </a:lnSpc>
              </a:pPr>
              <a:r>
                <a:rPr lang="zh-CN" altLang="en-US" i="0" dirty="0">
                  <a:solidFill>
                    <a:schemeClr val="bg1"/>
                  </a:solidFill>
                </a:rPr>
                <a:t>项目通过数据可视化和交互式设计的手段，将封开县丰富的历史文化内容以动态</a:t>
              </a:r>
              <a:r>
                <a:rPr lang="zh-CN" altLang="en-US" i="0" dirty="0">
                  <a:solidFill>
                    <a:schemeClr val="bg1"/>
                  </a:solidFill>
                </a:rPr>
                <a:t>的形式呈现，提升传统博物馆展示的</a:t>
              </a:r>
              <a:r>
                <a:rPr lang="zh-CN" altLang="en-US" b="1" i="0" dirty="0">
                  <a:solidFill>
                    <a:srgbClr val="FF0000"/>
                  </a:solidFill>
                </a:rPr>
                <a:t>趣味性与互动性</a:t>
              </a:r>
              <a:r>
                <a:rPr lang="zh-CN" altLang="en-US" i="0" dirty="0">
                  <a:solidFill>
                    <a:schemeClr val="bg1"/>
                  </a:solidFill>
                </a:rPr>
                <a:t>。</a:t>
              </a:r>
              <a:endParaRPr lang="zh-CN" altLang="en-US" i="0" dirty="0">
                <a:solidFill>
                  <a:schemeClr val="bg1"/>
                </a:solidFill>
              </a:endParaRPr>
            </a:p>
          </p:txBody>
        </p:sp>
        <p:sp>
          <p:nvSpPr>
            <p:cNvPr id="4" name="文本框 3"/>
            <p:cNvSpPr txBox="1"/>
            <p:nvPr>
              <p:custDataLst>
                <p:tags r:id="rId6"/>
              </p:custDataLst>
            </p:nvPr>
          </p:nvSpPr>
          <p:spPr>
            <a:xfrm>
              <a:off x="5468742" y="2918197"/>
              <a:ext cx="53692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zh-CN" altLang="en-US" sz="3200" dirty="0">
                  <a:solidFill>
                    <a:schemeClr val="bg1"/>
                  </a:solidFill>
                  <a:latin typeface="Microsoft YaHei UI" panose="020B0503020204020204" pitchFamily="34" charset="-122"/>
                  <a:ea typeface="Microsoft YaHei UI" panose="020B0503020204020204" pitchFamily="34" charset="-122"/>
                </a:rPr>
                <a:t>沉浸式文化体验</a:t>
              </a:r>
              <a:endParaRPr lang="zh-CN" altLang="en-US" sz="3200" dirty="0">
                <a:solidFill>
                  <a:schemeClr val="bg1"/>
                </a:solidFill>
                <a:latin typeface="Microsoft YaHei UI" panose="020B0503020204020204" pitchFamily="34" charset="-122"/>
                <a:ea typeface="Microsoft YaHei UI" panose="020B0503020204020204" pitchFamily="34" charset="-122"/>
              </a:endParaRPr>
            </a:p>
          </p:txBody>
        </p:sp>
        <p:sp>
          <p:nvSpPr>
            <p:cNvPr id="6" name="文本框 5"/>
            <p:cNvSpPr txBox="1"/>
            <p:nvPr>
              <p:custDataLst>
                <p:tags r:id="rId7"/>
              </p:custDataLst>
            </p:nvPr>
          </p:nvSpPr>
          <p:spPr>
            <a:xfrm>
              <a:off x="5468742" y="4728290"/>
              <a:ext cx="53692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zh-CN" altLang="en-US" sz="3200" dirty="0">
                  <a:solidFill>
                    <a:schemeClr val="bg1"/>
                  </a:solidFill>
                  <a:latin typeface="Microsoft YaHei UI" panose="020B0503020204020204" pitchFamily="34" charset="-122"/>
                  <a:ea typeface="Microsoft YaHei UI" panose="020B0503020204020204" pitchFamily="34" charset="-122"/>
                </a:rPr>
                <a:t>制茶工艺互动</a:t>
              </a:r>
              <a:endParaRPr lang="zh-CN" altLang="en-US" sz="3200" dirty="0">
                <a:solidFill>
                  <a:schemeClr val="bg1"/>
                </a:solidFill>
                <a:latin typeface="Microsoft YaHei UI" panose="020B0503020204020204" pitchFamily="34" charset="-122"/>
                <a:ea typeface="Microsoft YaHei UI" panose="020B0503020204020204" pitchFamily="34" charset="-122"/>
              </a:endParaRPr>
            </a:p>
          </p:txBody>
        </p:sp>
        <p:sp>
          <p:nvSpPr>
            <p:cNvPr id="7" name="文本框 6"/>
            <p:cNvSpPr txBox="1"/>
            <p:nvPr>
              <p:custDataLst>
                <p:tags r:id="rId8"/>
              </p:custDataLst>
            </p:nvPr>
          </p:nvSpPr>
          <p:spPr>
            <a:xfrm>
              <a:off x="5468742" y="3463431"/>
              <a:ext cx="5830629" cy="73850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nSpc>
                  <a:spcPct val="150000"/>
                </a:lnSpc>
              </a:pPr>
              <a:r>
                <a:rPr lang="zh-CN" altLang="en-US" i="0" dirty="0">
                  <a:solidFill>
                    <a:schemeClr val="bg1"/>
                  </a:solidFill>
                </a:rPr>
                <a:t>“茶船古道”互动游戏让游客</a:t>
              </a:r>
              <a:r>
                <a:rPr lang="zh-CN" altLang="en-US" b="1" i="0" dirty="0">
                  <a:solidFill>
                    <a:srgbClr val="FF0000"/>
                  </a:solidFill>
                </a:rPr>
                <a:t>以茶商身份</a:t>
              </a:r>
              <a:r>
                <a:rPr lang="zh-CN" altLang="en-US" i="0" dirty="0">
                  <a:solidFill>
                    <a:schemeClr val="bg1"/>
                  </a:solidFill>
                </a:rPr>
                <a:t>体验古道上的运输历程，从中了解当地茶叶贸易和古道文化，增强文化记忆和参与感。</a:t>
              </a:r>
              <a:endParaRPr lang="zh-CN" altLang="en-US" i="0" dirty="0">
                <a:solidFill>
                  <a:schemeClr val="bg1"/>
                </a:solidFill>
              </a:endParaRPr>
            </a:p>
          </p:txBody>
        </p:sp>
        <p:sp>
          <p:nvSpPr>
            <p:cNvPr id="8" name="文本框 7"/>
            <p:cNvSpPr txBox="1"/>
            <p:nvPr>
              <p:custDataLst>
                <p:tags r:id="rId9"/>
              </p:custDataLst>
            </p:nvPr>
          </p:nvSpPr>
          <p:spPr>
            <a:xfrm>
              <a:off x="5468743" y="5298332"/>
              <a:ext cx="5950371" cy="73850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nSpc>
                  <a:spcPct val="150000"/>
                </a:lnSpc>
              </a:pPr>
              <a:r>
                <a:rPr lang="zh-CN" altLang="en-US" i="0" dirty="0">
                  <a:solidFill>
                    <a:schemeClr val="bg1"/>
                  </a:solidFill>
                </a:rPr>
                <a:t>项目展示内容不仅限于图片和文字，还包含</a:t>
              </a:r>
              <a:r>
                <a:rPr lang="zh-CN" altLang="en-US" b="1" i="0" dirty="0">
                  <a:solidFill>
                    <a:srgbClr val="FF0000"/>
                  </a:solidFill>
                </a:rPr>
                <a:t>体验式制茶工艺模拟</a:t>
              </a:r>
              <a:r>
                <a:rPr lang="zh-CN" altLang="en-US" i="0" dirty="0">
                  <a:solidFill>
                    <a:schemeClr val="bg1"/>
                  </a:solidFill>
                </a:rPr>
                <a:t>，让游客通过动手操作进一步理解封开的制茶传统，加深文化认同感。</a:t>
              </a:r>
              <a:endParaRPr lang="zh-CN" altLang="en-US" i="0" dirty="0">
                <a:solidFill>
                  <a:schemeClr val="bg1"/>
                </a:solidFill>
              </a:endParaRPr>
            </a:p>
          </p:txBody>
        </p:sp>
        <p:sp>
          <p:nvSpPr>
            <p:cNvPr id="9" name="文本框 8"/>
            <p:cNvSpPr txBox="1"/>
            <p:nvPr>
              <p:custDataLst>
                <p:tags r:id="rId10"/>
              </p:custDataLst>
            </p:nvPr>
          </p:nvSpPr>
          <p:spPr>
            <a:xfrm>
              <a:off x="5468742" y="6542724"/>
              <a:ext cx="53692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zh-CN" altLang="en-US" sz="3200" dirty="0">
                  <a:solidFill>
                    <a:schemeClr val="bg1"/>
                  </a:solidFill>
                  <a:latin typeface="Microsoft YaHei UI" panose="020B0503020204020204" pitchFamily="34" charset="-122"/>
                  <a:ea typeface="Microsoft YaHei UI" panose="020B0503020204020204" pitchFamily="34" charset="-122"/>
                </a:rPr>
                <a:t>城乡文化融合与推广</a:t>
              </a:r>
              <a:endParaRPr lang="zh-CN" altLang="en-US" sz="3200" dirty="0">
                <a:solidFill>
                  <a:schemeClr val="bg1"/>
                </a:solidFill>
                <a:latin typeface="Microsoft YaHei UI" panose="020B0503020204020204" pitchFamily="34" charset="-122"/>
                <a:ea typeface="Microsoft YaHei UI" panose="020B0503020204020204" pitchFamily="34" charset="-122"/>
              </a:endParaRPr>
            </a:p>
          </p:txBody>
        </p:sp>
        <p:sp>
          <p:nvSpPr>
            <p:cNvPr id="10" name="文本框 9"/>
            <p:cNvSpPr txBox="1"/>
            <p:nvPr>
              <p:custDataLst>
                <p:tags r:id="rId11"/>
              </p:custDataLst>
            </p:nvPr>
          </p:nvSpPr>
          <p:spPr>
            <a:xfrm>
              <a:off x="5468743" y="7105596"/>
              <a:ext cx="5743543" cy="73850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nSpc>
                  <a:spcPct val="150000"/>
                </a:lnSpc>
              </a:pPr>
              <a:r>
                <a:rPr lang="zh-CN" altLang="en-US" i="0" dirty="0">
                  <a:solidFill>
                    <a:schemeClr val="bg1"/>
                  </a:solidFill>
                </a:rPr>
                <a:t>项目响应广东“</a:t>
              </a:r>
              <a:r>
                <a:rPr lang="zh-CN" altLang="en-US" b="1" i="0" dirty="0">
                  <a:solidFill>
                    <a:srgbClr val="FF0000"/>
                  </a:solidFill>
                </a:rPr>
                <a:t>百千万工程</a:t>
              </a:r>
              <a:r>
                <a:rPr lang="zh-CN" altLang="en-US" i="0" dirty="0">
                  <a:solidFill>
                    <a:schemeClr val="bg1"/>
                  </a:solidFill>
                </a:rPr>
                <a:t>”，通过城乡联动的文化传播和创新形式，提升县域综合实力，助力</a:t>
              </a:r>
              <a:r>
                <a:rPr lang="zh-CN" altLang="en-US" i="0" dirty="0">
                  <a:solidFill>
                    <a:srgbClr val="FF0000"/>
                  </a:solidFill>
                </a:rPr>
                <a:t>封开</a:t>
              </a:r>
              <a:r>
                <a:rPr lang="zh-CN" altLang="en-US" i="0" dirty="0">
                  <a:solidFill>
                    <a:schemeClr val="bg1"/>
                  </a:solidFill>
                </a:rPr>
                <a:t>在乡村振兴中的文化引领作用</a:t>
              </a:r>
              <a:endParaRPr lang="zh-CN" altLang="en-US" i="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52 -0.43495 " pathEditMode="relative" rAng="0" ptsTypes="AA">
                                      <p:cBhvr>
                                        <p:cTn id="6" dur="2000" fill="hold"/>
                                        <p:tgtEl>
                                          <p:spTgt spid="11"/>
                                        </p:tgtEl>
                                        <p:attrNameLst>
                                          <p:attrName>ppt_x</p:attrName>
                                          <p:attrName>ppt_y</p:attrName>
                                        </p:attrNameLst>
                                      </p:cBhvr>
                                      <p:rCtr x="-26" y="-2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标题 2" hidden="1"/>
          <p:cNvSpPr>
            <a:spLocks noGrp="1"/>
          </p:cNvSpPr>
          <p:nvPr>
            <p:ph type="ctrTitle"/>
          </p:nvPr>
        </p:nvSpPr>
        <p:spPr/>
        <p:txBody>
          <a:bodyPr rtlCol="0"/>
          <a:lstStyle/>
          <a:p>
            <a:pPr rtl="0"/>
            <a:r>
              <a:rPr lang="zh-CN" altLang="en-US" dirty="0"/>
              <a:t>人力资源幻灯片 </a:t>
            </a:r>
            <a:r>
              <a:rPr lang="en-US" altLang="zh-CN" dirty="0"/>
              <a:t>1</a:t>
            </a:r>
            <a:endParaRPr lang="zh-CN" altLang="en-US" dirty="0"/>
          </a:p>
        </p:txBody>
      </p:sp>
      <p:sp>
        <p:nvSpPr>
          <p:cNvPr id="24" name="文本框 23"/>
          <p:cNvSpPr txBox="1"/>
          <p:nvPr/>
        </p:nvSpPr>
        <p:spPr>
          <a:xfrm>
            <a:off x="403050" y="2743695"/>
            <a:ext cx="4845708" cy="830997"/>
          </a:xfrm>
          <a:prstGeom prst="rect">
            <a:avLst/>
          </a:prstGeom>
          <a:noFill/>
        </p:spPr>
        <p:txBody>
          <a:bodyPr wrap="square" lIns="0" tIns="0" rIns="0" bIns="0" rtlCol="0">
            <a:spAutoFit/>
          </a:bodyPr>
          <a:lstStyle/>
          <a:p>
            <a:pPr algn="ctr" rtl="0"/>
            <a:r>
              <a:rPr lang="zh-CN" altLang="en-US" sz="54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产品展示</a:t>
            </a:r>
            <a:endParaRPr lang="zh-CN" altLang="en-US" sz="54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55" name="长方形 54"/>
          <p:cNvSpPr/>
          <p:nvPr/>
        </p:nvSpPr>
        <p:spPr>
          <a:xfrm>
            <a:off x="1320501" y="3872734"/>
            <a:ext cx="3536195" cy="492443"/>
          </a:xfrm>
          <a:prstGeom prst="rect">
            <a:avLst/>
          </a:prstGeom>
        </p:spPr>
        <p:txBody>
          <a:bodyPr wrap="square" lIns="0" tIns="0" rIns="0" bIns="0" rtlCol="0">
            <a:spAutoFit/>
          </a:bodyPr>
          <a:lstStyle/>
          <a:p>
            <a:pPr lvl="0" algn="l">
              <a:buClrTx/>
              <a:buSzTx/>
              <a:buFontTx/>
            </a:pPr>
            <a:r>
              <a:rPr lang="en-US" altLang="zh-CN" sz="3200" dirty="0">
                <a:solidFill>
                  <a:schemeClr val="bg1">
                    <a:lumMod val="95000"/>
                    <a:alpha val="70000"/>
                  </a:schemeClr>
                </a:solidFill>
                <a:cs typeface="+mn-ea"/>
                <a:sym typeface="+mn-lt"/>
              </a:rPr>
              <a:t>Product Display</a:t>
            </a:r>
            <a:endParaRPr lang="en-US" altLang="zh-CN" sz="3200" dirty="0">
              <a:solidFill>
                <a:schemeClr val="bg1">
                  <a:lumMod val="95000"/>
                  <a:alpha val="70000"/>
                </a:schemeClr>
              </a:solidFill>
              <a:cs typeface="+mn-ea"/>
              <a:sym typeface="+mn-lt"/>
            </a:endParaRPr>
          </a:p>
        </p:txBody>
      </p:sp>
      <p:sp>
        <p:nvSpPr>
          <p:cNvPr id="4" name="椭圆形 24"/>
          <p:cNvSpPr>
            <a:spLocks noChangeArrowheads="1"/>
          </p:cNvSpPr>
          <p:nvPr/>
        </p:nvSpPr>
        <p:spPr bwMode="auto">
          <a:xfrm>
            <a:off x="6411012" y="-4383903"/>
            <a:ext cx="9707366" cy="9719480"/>
          </a:xfrm>
          <a:prstGeom prst="ellipse">
            <a:avLst/>
          </a:prstGeom>
          <a:gradFill>
            <a:gsLst>
              <a:gs pos="0">
                <a:srgbClr val="7CEFD8"/>
              </a:gs>
              <a:gs pos="50000">
                <a:srgbClr val="6672E4"/>
              </a:gs>
              <a:gs pos="100000">
                <a:srgbClr val="882BE5"/>
              </a:gs>
            </a:gsLst>
            <a:lin ang="78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
        <p:nvSpPr>
          <p:cNvPr id="5" name="椭圆形 24"/>
          <p:cNvSpPr>
            <a:spLocks noChangeArrowheads="1"/>
          </p:cNvSpPr>
          <p:nvPr/>
        </p:nvSpPr>
        <p:spPr bwMode="auto">
          <a:xfrm>
            <a:off x="7466926" y="2002972"/>
            <a:ext cx="5823637" cy="5830904"/>
          </a:xfrm>
          <a:prstGeom prst="ellipse">
            <a:avLst/>
          </a:prstGeom>
          <a:gradFill>
            <a:gsLst>
              <a:gs pos="0">
                <a:srgbClr val="7CEFD8"/>
              </a:gs>
              <a:gs pos="50000">
                <a:srgbClr val="6672E4"/>
              </a:gs>
              <a:gs pos="100000">
                <a:srgbClr val="882BE5"/>
              </a:gs>
            </a:gsLst>
            <a:lin ang="7800000" scaled="0"/>
          </a:gradFill>
          <a:ln w="12700" cap="flat">
            <a:noFill/>
            <a:prstDash val="solid"/>
            <a:miter lim="800000"/>
          </a:ln>
        </p:spPr>
        <p:txBody>
          <a:bodyPr vert="horz" wrap="square" lIns="91440" tIns="45720" rIns="91440" bIns="45720" numCol="1" rtlCol="0" anchor="t" anchorCtr="0" compatLnSpc="1"/>
          <a:lstStyle/>
          <a:p>
            <a:pP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5" grpId="0"/>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41D"/>
        </a:solidFill>
        <a:effectLst/>
      </p:bgPr>
    </p:bg>
    <p:spTree>
      <p:nvGrpSpPr>
        <p:cNvPr id="1" name=""/>
        <p:cNvGrpSpPr/>
        <p:nvPr/>
      </p:nvGrpSpPr>
      <p:grpSpPr>
        <a:xfrm>
          <a:off x="0" y="0"/>
          <a:ext cx="0" cy="0"/>
          <a:chOff x="0" y="0"/>
          <a:chExt cx="0" cy="0"/>
        </a:xfrm>
      </p:grpSpPr>
      <p:sp>
        <p:nvSpPr>
          <p:cNvPr id="10" name="TextBox 6"/>
          <p:cNvSpPr txBox="1"/>
          <p:nvPr/>
        </p:nvSpPr>
        <p:spPr>
          <a:xfrm>
            <a:off x="5103612" y="2400607"/>
            <a:ext cx="1984775" cy="646331"/>
          </a:xfrm>
          <a:prstGeom prst="rect">
            <a:avLst/>
          </a:prstGeom>
          <a:noFill/>
        </p:spPr>
        <p:txBody>
          <a:bodyPr wrap="none" rtlCol="0">
            <a:spAutoFit/>
          </a:bodyPr>
          <a:lstStyle/>
          <a:p>
            <a:pPr algn="ctr" defTabSz="1219200"/>
            <a:r>
              <a:rPr lang="en-US" altLang="zh-CN" sz="3600" dirty="0">
                <a:solidFill>
                  <a:schemeClr val="bg1"/>
                </a:solidFill>
                <a:cs typeface="+mn-ea"/>
                <a:sym typeface="+mn-lt"/>
              </a:rPr>
              <a:t>PART 01</a:t>
            </a:r>
            <a:endParaRPr lang="zh-CN" altLang="en-US" sz="3600" dirty="0">
              <a:solidFill>
                <a:schemeClr val="bg1"/>
              </a:solidFill>
              <a:cs typeface="+mn-ea"/>
              <a:sym typeface="+mn-lt"/>
            </a:endParaRPr>
          </a:p>
        </p:txBody>
      </p:sp>
      <p:sp>
        <p:nvSpPr>
          <p:cNvPr id="11" name="TextBox 7"/>
          <p:cNvSpPr txBox="1"/>
          <p:nvPr/>
        </p:nvSpPr>
        <p:spPr>
          <a:xfrm>
            <a:off x="4760201" y="3014591"/>
            <a:ext cx="2646878" cy="830997"/>
          </a:xfrm>
          <a:prstGeom prst="rect">
            <a:avLst/>
          </a:prstGeom>
          <a:noFill/>
        </p:spPr>
        <p:txBody>
          <a:bodyPr wrap="none" rtlCol="0">
            <a:spAutoFit/>
          </a:bodyPr>
          <a:lstStyle/>
          <a:p>
            <a:pPr algn="ctr" defTabSz="1219200"/>
            <a:r>
              <a:rPr lang="zh-CN" altLang="en-US" sz="4800" b="1" dirty="0">
                <a:solidFill>
                  <a:schemeClr val="bg1"/>
                </a:solidFill>
                <a:cs typeface="+mn-ea"/>
                <a:sym typeface="+mn-lt"/>
              </a:rPr>
              <a:t>项目首页</a:t>
            </a:r>
            <a:endParaRPr lang="zh-CN" altLang="en-US" sz="4800" b="1" dirty="0">
              <a:solidFill>
                <a:schemeClr val="bg1"/>
              </a:solidFill>
              <a:cs typeface="+mn-ea"/>
              <a:sym typeface="+mn-lt"/>
            </a:endParaRPr>
          </a:p>
        </p:txBody>
      </p:sp>
      <p:cxnSp>
        <p:nvCxnSpPr>
          <p:cNvPr id="21" name="直接连接符 20"/>
          <p:cNvCxnSpPr/>
          <p:nvPr/>
        </p:nvCxnSpPr>
        <p:spPr>
          <a:xfrm>
            <a:off x="3113231" y="3429702"/>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112535" y="3429067"/>
            <a:ext cx="104281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874190" y="3977731"/>
            <a:ext cx="4418902" cy="369332"/>
          </a:xfrm>
          <a:prstGeom prst="rect">
            <a:avLst/>
          </a:prstGeom>
          <a:noFill/>
        </p:spPr>
        <p:txBody>
          <a:bodyPr wrap="none" rtlCol="0" anchor="t">
            <a:spAutoFit/>
          </a:bodyPr>
          <a:lstStyle/>
          <a:p>
            <a:pPr algn="ctr"/>
            <a:r>
              <a:rPr lang="en-US" altLang="zh-CN" dirty="0">
                <a:solidFill>
                  <a:schemeClr val="bg1">
                    <a:lumMod val="95000"/>
                    <a:alpha val="70000"/>
                  </a:schemeClr>
                </a:solidFill>
                <a:cs typeface="+mn-ea"/>
                <a:sym typeface="+mn-lt"/>
              </a:rPr>
              <a:t>Overview of the Tea Boat Ancient Path</a:t>
            </a:r>
            <a:endParaRPr lang="zh-CN" altLang="en-US"/>
          </a:p>
        </p:txBody>
      </p:sp>
    </p:spTree>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75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4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40000">
                                          <p:cBhvr additive="base">
                                            <p:cTn id="11" dur="75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6932863" y="1323983"/>
            <a:ext cx="4781341" cy="5089173"/>
          </a:xfrm>
          <a:prstGeom prst="rect">
            <a:avLst/>
          </a:prstGeom>
          <a:noFill/>
          <a:ln w="76200">
            <a:gradFill>
              <a:gsLst>
                <a:gs pos="0">
                  <a:srgbClr val="6D489D"/>
                </a:gs>
                <a:gs pos="18000">
                  <a:srgbClr val="EEF6FB"/>
                </a:gs>
                <a:gs pos="37000">
                  <a:srgbClr val="1190D5"/>
                </a:gs>
                <a:gs pos="69000">
                  <a:srgbClr val="51B9EA"/>
                </a:gs>
                <a:gs pos="84000">
                  <a:srgbClr val="EEF6FB"/>
                </a:gs>
                <a:gs pos="100000">
                  <a:srgbClr val="67389E"/>
                </a:gs>
                <a:gs pos="53000">
                  <a:srgbClr val="0350A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大屏入口"/>
          <p:cNvPicPr>
            <a:picLocks noChangeAspect="1"/>
          </p:cNvPicPr>
          <p:nvPr/>
        </p:nvPicPr>
        <p:blipFill>
          <a:blip r:embed="rId1"/>
          <a:stretch>
            <a:fillRect/>
          </a:stretch>
        </p:blipFill>
        <p:spPr>
          <a:xfrm>
            <a:off x="0" y="34290"/>
            <a:ext cx="12221210" cy="680529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p="http://schemas.openxmlformats.org/presentationml/2006/main">
  <p:tag name="MH" val="20171004132550"/>
  <p:tag name="MH_LIBRARY" val="CONTENTS"/>
  <p:tag name="MH_TYPE" val="OTHERS"/>
  <p:tag name="ID" val="547147"/>
</p:tagLst>
</file>

<file path=ppt/tags/tag10.xml><?xml version="1.0" encoding="utf-8"?>
<p:tagLst xmlns:p="http://schemas.openxmlformats.org/presentationml/2006/main">
  <p:tag name="KSO_WM_DIAGRAM_VIRTUALLY_FRAME" val="{&quot;height&quot;:325.9377165354331,&quot;left&quot;:264.01220472440946,&quot;top&quot;:124.07283464566929,&quot;width&quot;:589.05}"/>
</p:tagLst>
</file>

<file path=ppt/tags/tag11.xml><?xml version="1.0" encoding="utf-8"?>
<p:tagLst xmlns:p="http://schemas.openxmlformats.org/presentationml/2006/main">
  <p:tag name="KSO_WM_DIAGRAM_VIRTUALLY_FRAME" val="{&quot;height&quot;:325.9377165354331,&quot;left&quot;:264.01220472440946,&quot;top&quot;:124.07283464566929,&quot;width&quot;:589.05}"/>
</p:tagLst>
</file>

<file path=ppt/tags/tag12.xml><?xml version="1.0" encoding="utf-8"?>
<p:tagLst xmlns:p="http://schemas.openxmlformats.org/presentationml/2006/main">
  <p:tag name="KSO_WM_DIAGRAM_VIRTUALLY_FRAME" val="{&quot;height&quot;:325.9377165354331,&quot;left&quot;:264.01220472440946,&quot;top&quot;:124.07283464566929,&quot;width&quot;:589.05}"/>
</p:tagLst>
</file>

<file path=ppt/tags/tag13.xml><?xml version="1.0" encoding="utf-8"?>
<p:tagLst xmlns:p="http://schemas.openxmlformats.org/presentationml/2006/main">
  <p:tag name="KSO_WM_DIAGRAM_VIRTUALLY_FRAME" val="{&quot;height&quot;:325.9377165354331,&quot;left&quot;:264.01220472440946,&quot;top&quot;:124.07283464566929,&quot;width&quot;:589.05}"/>
</p:tagLst>
</file>

<file path=ppt/tags/tag14.xml><?xml version="1.0" encoding="utf-8"?>
<p:tagLst xmlns:p="http://schemas.openxmlformats.org/presentationml/2006/main">
  <p:tag name="KSO_WM_DIAGRAM_VIRTUALLY_FRAME" val="{&quot;height&quot;:325.9377165354331,&quot;left&quot;:264.01220472440946,&quot;top&quot;:124.07283464566929,&quot;width&quot;:589.05}"/>
</p:tagLst>
</file>

<file path=ppt/tags/tag15.xml><?xml version="1.0" encoding="utf-8"?>
<p:tagLst xmlns:p="http://schemas.openxmlformats.org/presentationml/2006/main">
  <p:tag name="KSO_WM_DIAGRAM_VIRTUALLY_FRAME" val="{&quot;height&quot;:325.9377165354331,&quot;left&quot;:264.01220472440946,&quot;top&quot;:124.07283464566929,&quot;width&quot;:589.05}"/>
</p:tagLst>
</file>

<file path=ppt/tags/tag16.xml><?xml version="1.0" encoding="utf-8"?>
<p:tagLst xmlns:p="http://schemas.openxmlformats.org/presentationml/2006/main">
  <p:tag name="KSO_WM_DIAGRAM_VIRTUALLY_FRAME" val="{&quot;height&quot;:325.9377165354331,&quot;left&quot;:264.01220472440946,&quot;top&quot;:124.07283464566929,&quot;width&quot;:589.05}"/>
</p:tagLst>
</file>

<file path=ppt/tags/tag17.xml><?xml version="1.0" encoding="utf-8"?>
<p:tagLst xmlns:p="http://schemas.openxmlformats.org/presentationml/2006/main">
  <p:tag name="KSO_WM_DIAGRAM_VIRTUALLY_FRAME" val="{&quot;height&quot;:325.9377165354331,&quot;left&quot;:264.01220472440946,&quot;top&quot;:124.07283464566929,&quot;width&quot;:589.05}"/>
</p:tagLst>
</file>

<file path=ppt/tags/tag18.xml><?xml version="1.0" encoding="utf-8"?>
<p:tagLst xmlns:p="http://schemas.openxmlformats.org/presentationml/2006/main">
  <p:tag name="KSO_WM_DIAGRAM_VIRTUALLY_FRAME" val="{&quot;height&quot;:325.9377165354331,&quot;left&quot;:264.01220472440946,&quot;top&quot;:124.07283464566929,&quot;width&quot;:589.05}"/>
</p:tagLst>
</file>

<file path=ppt/tags/tag19.xml><?xml version="1.0" encoding="utf-8"?>
<p:tagLst xmlns:p="http://schemas.openxmlformats.org/presentationml/2006/main">
  <p:tag name="KSO_WM_DIAGRAM_VIRTUALLY_FRAME" val="{&quot;height&quot;:325.9377165354331,&quot;left&quot;:264.01220472440946,&quot;top&quot;:124.07283464566929,&quot;width&quot;:589.05}"/>
</p:tagLst>
</file>

<file path=ppt/tags/tag2.xml><?xml version="1.0" encoding="utf-8"?>
<p:tagLst xmlns:p="http://schemas.openxmlformats.org/presentationml/2006/main">
  <p:tag name="MH" val="20171004132550"/>
  <p:tag name="MH_LIBRARY" val="CONTENTS"/>
  <p:tag name="MH_TYPE" val="OTHERS"/>
  <p:tag name="ID" val="547147"/>
</p:tagLst>
</file>

<file path=ppt/tags/tag20.xml><?xml version="1.0" encoding="utf-8"?>
<p:tagLst xmlns:p="http://schemas.openxmlformats.org/presentationml/2006/main">
  <p:tag name="KSO_WM_DIAGRAM_VIRTUALLY_FRAME" val="{&quot;height&quot;:325.9377165354331,&quot;left&quot;:264.01220472440946,&quot;top&quot;:124.07283464566929,&quot;width&quot;:589.05}"/>
</p:tagLst>
</file>

<file path=ppt/tags/tag21.xml><?xml version="1.0" encoding="utf-8"?>
<p:tagLst xmlns:p="http://schemas.openxmlformats.org/presentationml/2006/main">
  <p:tag name="KSO_WM_DIAGRAM_VIRTUALLY_FRAME" val="{&quot;height&quot;:325.9377165354331,&quot;left&quot;:264.01220472440946,&quot;top&quot;:124.07283464566929,&quot;width&quot;:589.05}"/>
</p:tagLst>
</file>

<file path=ppt/tags/tag22.xml><?xml version="1.0" encoding="utf-8"?>
<p:tagLst xmlns:p="http://schemas.openxmlformats.org/presentationml/2006/main">
  <p:tag name="KSO_WM_DIAGRAM_VIRTUALLY_FRAME" val="{&quot;height&quot;:325.9377165354331,&quot;left&quot;:264.01220472440946,&quot;top&quot;:124.07283464566929,&quot;width&quot;:589.05}"/>
</p:tagLst>
</file>

<file path=ppt/tags/tag23.xml><?xml version="1.0" encoding="utf-8"?>
<p:tagLst xmlns:p="http://schemas.openxmlformats.org/presentationml/2006/main">
  <p:tag name="KSO_WM_DIAGRAM_VIRTUALLY_FRAME" val="{&quot;height&quot;:314.83771653543306,&quot;left&quot;:563.2,&quot;top&quot;:124.07283464566929,&quot;width&quot;:289.8622047244095}"/>
</p:tagLst>
</file>

<file path=ppt/tags/tag24.xml><?xml version="1.0" encoding="utf-8"?>
<p:tagLst xmlns:p="http://schemas.openxmlformats.org/presentationml/2006/main">
  <p:tag name="KSO_WM_DIAGRAM_VIRTUALLY_FRAME" val="{&quot;height&quot;:325.9377165354331,&quot;left&quot;:264.01220472440946,&quot;top&quot;:124.07283464566929,&quot;width&quot;:589.05}"/>
</p:tagLst>
</file>

<file path=ppt/tags/tag25.xml><?xml version="1.0" encoding="utf-8"?>
<p:tagLst xmlns:p="http://schemas.openxmlformats.org/presentationml/2006/main">
  <p:tag name="KSO_WM_DIAGRAM_VIRTUALLY_FRAME" val="{&quot;height&quot;:325.9377165354331,&quot;left&quot;:264.01220472440946,&quot;top&quot;:124.07283464566929,&quot;width&quot;:589.05}"/>
</p:tagLst>
</file>

<file path=ppt/tags/tag26.xml><?xml version="1.0" encoding="utf-8"?>
<p:tagLst xmlns:p="http://schemas.openxmlformats.org/presentationml/2006/main">
  <p:tag name="KSO_WM_DIAGRAM_VIRTUALLY_FRAME" val="{&quot;height&quot;:325.9377165354331,&quot;left&quot;:264.01220472440946,&quot;top&quot;:124.07283464566929,&quot;width&quot;:589.05}"/>
</p:tagLst>
</file>

<file path=ppt/tags/tag27.xml><?xml version="1.0" encoding="utf-8"?>
<p:tagLst xmlns:p="http://schemas.openxmlformats.org/presentationml/2006/main">
  <p:tag name="KSO_WM_DIAGRAM_VIRTUALLY_FRAME" val="{&quot;height&quot;:325.9377165354331,&quot;left&quot;:264.01220472440946,&quot;top&quot;:124.07283464566929,&quot;width&quot;:589.05}"/>
</p:tagLst>
</file>

<file path=ppt/tags/tag28.xml><?xml version="1.0" encoding="utf-8"?>
<p:tagLst xmlns:p="http://schemas.openxmlformats.org/presentationml/2006/main">
  <p:tag name="KSO_WM_DIAGRAM_VIRTUALLY_FRAME" val="{&quot;height&quot;:325.9377165354331,&quot;left&quot;:264.01220472440946,&quot;top&quot;:124.07283464566929,&quot;width&quot;:589.05}"/>
</p:tagLst>
</file>

<file path=ppt/tags/tag29.xml><?xml version="1.0" encoding="utf-8"?>
<p:tagLst xmlns:p="http://schemas.openxmlformats.org/presentationml/2006/main">
  <p:tag name="KSO_WM_DIAGRAM_VIRTUALLY_FRAME" val="{&quot;height&quot;:325.9377165354331,&quot;left&quot;:264.01220472440946,&quot;top&quot;:124.07283464566929,&quot;width&quot;:589.05}"/>
</p:tagLst>
</file>

<file path=ppt/tags/tag3.xml><?xml version="1.0" encoding="utf-8"?>
<p:tagLst xmlns:p="http://schemas.openxmlformats.org/presentationml/2006/main">
  <p:tag name="KSO_WM_DIAGRAM_VIRTUALLY_FRAME" val="{&quot;height&quot;:325.9377165354331,&quot;left&quot;:264.01220472440946,&quot;top&quot;:124.07283464566929,&quot;width&quot;:589.05}"/>
</p:tagLst>
</file>

<file path=ppt/tags/tag30.xml><?xml version="1.0" encoding="utf-8"?>
<p:tagLst xmlns:p="http://schemas.openxmlformats.org/presentationml/2006/main">
  <p:tag name="KSO_WM_DIAGRAM_VIRTUALLY_FRAME" val="{&quot;height&quot;:325.9377165354331,&quot;left&quot;:264.01220472440946,&quot;top&quot;:124.07283464566929,&quot;width&quot;:589.05}"/>
</p:tagLst>
</file>

<file path=ppt/tags/tag31.xml><?xml version="1.0" encoding="utf-8"?>
<p:tagLst xmlns:p="http://schemas.openxmlformats.org/presentationml/2006/main">
  <p:tag name="KSO_WM_DIAGRAM_VIRTUALLY_FRAME" val="{&quot;height&quot;:325.9377165354331,&quot;left&quot;:264.01220472440946,&quot;top&quot;:124.07283464566929,&quot;width&quot;:589.05}"/>
</p:tagLst>
</file>

<file path=ppt/tags/tag32.xml><?xml version="1.0" encoding="utf-8"?>
<p:tagLst xmlns:p="http://schemas.openxmlformats.org/presentationml/2006/main">
  <p:tag name="KSO_WM_DIAGRAM_VIRTUALLY_FRAME" val="{&quot;height&quot;:325.9377165354331,&quot;left&quot;:264.01220472440946,&quot;top&quot;:124.07283464566929,&quot;width&quot;:589.05}"/>
</p:tagLst>
</file>

<file path=ppt/tags/tag33.xml><?xml version="1.0" encoding="utf-8"?>
<p:tagLst xmlns:p="http://schemas.openxmlformats.org/presentationml/2006/main">
  <p:tag name="KSO_WM_DIAGRAM_VIRTUALLY_FRAME" val="{&quot;height&quot;:325.9377165354331,&quot;left&quot;:264.01220472440946,&quot;top&quot;:124.07283464566929,&quot;width&quot;:589.05}"/>
</p:tagLst>
</file>

<file path=ppt/tags/tag34.xml><?xml version="1.0" encoding="utf-8"?>
<p:tagLst xmlns:p="http://schemas.openxmlformats.org/presentationml/2006/main">
  <p:tag name="KSO_WM_DIAGRAM_VIRTUALLY_FRAME" val="{&quot;height&quot;:539.999842519685,&quot;left&quot;:324.0530708661417,&quot;top&quot;:0.00015748031496062991,&quot;width&quot;:581.6173228346457}"/>
</p:tagLst>
</file>

<file path=ppt/tags/tag35.xml><?xml version="1.0" encoding="utf-8"?>
<p:tagLst xmlns:p="http://schemas.openxmlformats.org/presentationml/2006/main">
  <p:tag name="KSO_WM_DIAGRAM_VIRTUALLY_FRAME" val="{&quot;height&quot;:539.999842519685,&quot;left&quot;:324.0530708661417,&quot;top&quot;:0.00015748031496062991,&quot;width&quot;:581.6173228346457}"/>
</p:tagLst>
</file>

<file path=ppt/tags/tag36.xml><?xml version="1.0" encoding="utf-8"?>
<p:tagLst xmlns:p="http://schemas.openxmlformats.org/presentationml/2006/main">
  <p:tag name="KSO_WM_DIAGRAM_VIRTUALLY_FRAME" val="{&quot;height&quot;:539.999842519685,&quot;left&quot;:324.0530708661417,&quot;top&quot;:0.00015748031496062991,&quot;width&quot;:581.6173228346457}"/>
</p:tagLst>
</file>

<file path=ppt/tags/tag37.xml><?xml version="1.0" encoding="utf-8"?>
<p:tagLst xmlns:p="http://schemas.openxmlformats.org/presentationml/2006/main">
  <p:tag name="KSO_WM_DIAGRAM_VIRTUALLY_FRAME" val="{&quot;height&quot;:539.999842519685,&quot;left&quot;:324.0530708661417,&quot;top&quot;:0.00015748031496062991,&quot;width&quot;:581.6173228346457}"/>
</p:tagLst>
</file>

<file path=ppt/tags/tag38.xml><?xml version="1.0" encoding="utf-8"?>
<p:tagLst xmlns:p="http://schemas.openxmlformats.org/presentationml/2006/main">
  <p:tag name="KSO_WM_DIAGRAM_VIRTUALLY_FRAME" val="{&quot;height&quot;:539.999842519685,&quot;left&quot;:324.0530708661417,&quot;top&quot;:0.00015748031496062991,&quot;width&quot;:581.6173228346457}"/>
</p:tagLst>
</file>

<file path=ppt/tags/tag39.xml><?xml version="1.0" encoding="utf-8"?>
<p:tagLst xmlns:p="http://schemas.openxmlformats.org/presentationml/2006/main">
  <p:tag name="KSO_WM_DIAGRAM_VIRTUALLY_FRAME" val="{&quot;height&quot;:539.999842519685,&quot;left&quot;:324.0530708661417,&quot;top&quot;:0.00015748031496062991,&quot;width&quot;:581.6173228346457}"/>
</p:tagLst>
</file>

<file path=ppt/tags/tag4.xml><?xml version="1.0" encoding="utf-8"?>
<p:tagLst xmlns:p="http://schemas.openxmlformats.org/presentationml/2006/main">
  <p:tag name="KSO_WM_DIAGRAM_VIRTUALLY_FRAME" val="{&quot;height&quot;:325.9377165354331,&quot;left&quot;:264.01220472440946,&quot;top&quot;:124.07283464566929,&quot;width&quot;:589.05}"/>
</p:tagLst>
</file>

<file path=ppt/tags/tag40.xml><?xml version="1.0" encoding="utf-8"?>
<p:tagLst xmlns:p="http://schemas.openxmlformats.org/presentationml/2006/main">
  <p:tag name="KSO_WM_DIAGRAM_VIRTUALLY_FRAME" val="{&quot;height&quot;:537.0421259842519,&quot;left&quot;:427.1810236220473,&quot;top&quot;:117.46078740157479,&quot;width&quot;:468.53322834645667}"/>
</p:tagLst>
</file>

<file path=ppt/tags/tag41.xml><?xml version="1.0" encoding="utf-8"?>
<p:tagLst xmlns:p="http://schemas.openxmlformats.org/presentationml/2006/main">
  <p:tag name="KSO_WM_DIAGRAM_VIRTUALLY_FRAME" val="{&quot;height&quot;:537.0421259842519,&quot;left&quot;:427.1810236220473,&quot;top&quot;:117.46078740157479,&quot;width&quot;:468.53322834645667}"/>
</p:tagLst>
</file>

<file path=ppt/tags/tag42.xml><?xml version="1.0" encoding="utf-8"?>
<p:tagLst xmlns:p="http://schemas.openxmlformats.org/presentationml/2006/main">
  <p:tag name="KSO_WM_DIAGRAM_VIRTUALLY_FRAME" val="{&quot;height&quot;:537.0421259842519,&quot;left&quot;:427.1810236220473,&quot;top&quot;:117.46078740157479,&quot;width&quot;:468.53322834645667}"/>
</p:tagLst>
</file>

<file path=ppt/tags/tag43.xml><?xml version="1.0" encoding="utf-8"?>
<p:tagLst xmlns:p="http://schemas.openxmlformats.org/presentationml/2006/main">
  <p:tag name="KSO_WM_DIAGRAM_VIRTUALLY_FRAME" val="{&quot;height&quot;:537.0421259842519,&quot;left&quot;:427.1810236220473,&quot;top&quot;:117.46078740157479,&quot;width&quot;:468.53322834645667}"/>
</p:tagLst>
</file>

<file path=ppt/tags/tag44.xml><?xml version="1.0" encoding="utf-8"?>
<p:tagLst xmlns:p="http://schemas.openxmlformats.org/presentationml/2006/main">
  <p:tag name="KSO_WM_DIAGRAM_VIRTUALLY_FRAME" val="{&quot;height&quot;:537.0421259842519,&quot;left&quot;:427.1810236220473,&quot;top&quot;:117.46078740157479,&quot;width&quot;:468.53322834645667}"/>
</p:tagLst>
</file>

<file path=ppt/tags/tag45.xml><?xml version="1.0" encoding="utf-8"?>
<p:tagLst xmlns:p="http://schemas.openxmlformats.org/presentationml/2006/main">
  <p:tag name="KSO_WM_DIAGRAM_VIRTUALLY_FRAME" val="{&quot;height&quot;:537.0421259842519,&quot;left&quot;:427.1810236220473,&quot;top&quot;:117.46078740157479,&quot;width&quot;:468.53322834645667}"/>
</p:tagLst>
</file>

<file path=ppt/tags/tag46.xml><?xml version="1.0" encoding="utf-8"?>
<p:tagLst xmlns:p="http://schemas.openxmlformats.org/presentationml/2006/main">
  <p:tag name="KSO_WM_DIAGRAM_VIRTUALLY_FRAME" val="{&quot;height&quot;:537.0421259842519,&quot;left&quot;:427.1810236220473,&quot;top&quot;:117.46078740157479,&quot;width&quot;:468.53322834645667}"/>
</p:tagLst>
</file>

<file path=ppt/tags/tag47.xml><?xml version="1.0" encoding="utf-8"?>
<p:tagLst xmlns:p="http://schemas.openxmlformats.org/presentationml/2006/main">
  <p:tag name="KSO_WM_DIAGRAM_VIRTUALLY_FRAME" val="{&quot;height&quot;:537.0421259842519,&quot;left&quot;:427.1810236220473,&quot;top&quot;:117.46078740157479,&quot;width&quot;:468.53322834645667}"/>
</p:tagLst>
</file>

<file path=ppt/tags/tag48.xml><?xml version="1.0" encoding="utf-8"?>
<p:tagLst xmlns:p="http://schemas.openxmlformats.org/presentationml/2006/main">
  <p:tag name="KSO_WM_DIAGRAM_VIRTUALLY_FRAME" val="{&quot;height&quot;:537.0421259842519,&quot;left&quot;:427.1810236220473,&quot;top&quot;:117.46078740157479,&quot;width&quot;:468.53322834645667}"/>
</p:tagLst>
</file>

<file path=ppt/tags/tag49.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5.xml><?xml version="1.0" encoding="utf-8"?>
<p:tagLst xmlns:p="http://schemas.openxmlformats.org/presentationml/2006/main">
  <p:tag name="KSO_WM_DIAGRAM_VIRTUALLY_FRAME" val="{&quot;height&quot;:325.9377165354331,&quot;left&quot;:264.01220472440946,&quot;top&quot;:124.07283464566929,&quot;width&quot;:589.05}"/>
</p:tagLst>
</file>

<file path=ppt/tags/tag50.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51.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52.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53.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54.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55.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56.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57.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58.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59.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6.xml><?xml version="1.0" encoding="utf-8"?>
<p:tagLst xmlns:p="http://schemas.openxmlformats.org/presentationml/2006/main">
  <p:tag name="KSO_WM_DIAGRAM_VIRTUALLY_FRAME" val="{&quot;height&quot;:325.9377165354331,&quot;left&quot;:264.01220472440946,&quot;top&quot;:124.07283464566929,&quot;width&quot;:589.05}"/>
</p:tagLst>
</file>

<file path=ppt/tags/tag60.xml><?xml version="1.0" encoding="utf-8"?>
<p:tagLst xmlns:p="http://schemas.openxmlformats.org/presentationml/2006/main">
  <p:tag name="KSO_WM_DIAGRAM_VIRTUALLY_FRAME" val="{&quot;height&quot;:321.2496850393701,&quot;left&quot;:256.89157480314964,&quot;top&quot;:128.44330708661417,&quot;width&quot;:563.1867716535434}"/>
</p:tagLst>
</file>

<file path=ppt/tags/tag61.xml><?xml version="1.0" encoding="utf-8"?>
<p:tagLst xmlns:p="http://schemas.openxmlformats.org/presentationml/2006/main">
  <p:tag name="KSO_WM_DIAGRAM_VIRTUALLY_FRAME" val="{&quot;height&quot;:321.2288188976378,&quot;left&quot;:251.8915748031496,&quot;top&quot;:128.44330708661417,&quot;width&quot;:568.1867716535434}"/>
</p:tagLst>
</file>

<file path=ppt/tags/tag62.xml><?xml version="1.0" encoding="utf-8"?>
<p:tagLst xmlns:p="http://schemas.openxmlformats.org/presentationml/2006/main">
  <p:tag name="KSO_WM_DIAGRAM_VIRTUALLY_FRAME" val="{&quot;height&quot;:321.2288188976378,&quot;left&quot;:251.8915748031496,&quot;top&quot;:128.44330708661417,&quot;width&quot;:568.1867716535434}"/>
</p:tagLst>
</file>

<file path=ppt/tags/tag63.xml><?xml version="1.0" encoding="utf-8"?>
<p:tagLst xmlns:p="http://schemas.openxmlformats.org/presentationml/2006/main">
  <p:tag name="KSO_WM_DIAGRAM_VIRTUALLY_FRAME" val="{&quot;height&quot;:321.2288188976378,&quot;left&quot;:251.8915748031496,&quot;top&quot;:128.44330708661417,&quot;width&quot;:568.1867716535434}"/>
</p:tagLst>
</file>

<file path=ppt/tags/tag64.xml><?xml version="1.0" encoding="utf-8"?>
<p:tagLst xmlns:p="http://schemas.openxmlformats.org/presentationml/2006/main">
  <p:tag name="KSO_WM_DIAGRAM_VIRTUALLY_FRAME" val="{&quot;height&quot;:321.2288188976378,&quot;left&quot;:251.8915748031496,&quot;top&quot;:128.44330708661417,&quot;width&quot;:568.1867716535434}"/>
</p:tagLst>
</file>

<file path=ppt/tags/tag65.xml><?xml version="1.0" encoding="utf-8"?>
<p:tagLst xmlns:p="http://schemas.openxmlformats.org/presentationml/2006/main">
  <p:tag name="KSO_WM_UNIT_PLACING_PICTURE_USER_VIEWPORT" val="{&quot;height&quot;:2556,&quot;width&quot;:7680}"/>
</p:tagLst>
</file>

<file path=ppt/tags/tag66.xml><?xml version="1.0" encoding="utf-8"?>
<p:tagLst xmlns:p="http://schemas.openxmlformats.org/presentationml/2006/main">
  <p:tag name="KSO_WM_UNIT_PLACING_PICTURE_USER_VIEWPORT" val="{&quot;height&quot;:5640,&quot;width&quot;:10116}"/>
</p:tagLst>
</file>

<file path=ppt/tags/tag67.xml><?xml version="1.0" encoding="utf-8"?>
<p:tagLst xmlns:p="http://schemas.openxmlformats.org/presentationml/2006/main">
  <p:tag name="ISPRING_PRESENTATION_TITLE" val="PowerPoint 演示文稿"/>
  <p:tag name="KSO_WPP_MARK_KEY" val="ce47e623-ad59-4573-b5b9-77879c69089b"/>
  <p:tag name="COMMONDATA" val="eyJoZGlkIjoiNzQ3YTA5NTNjOTNlNzI2MjQwOTE4NDA4ZjA4NDM4OWYifQ=="/>
  <p:tag name="resource_record_key" val="{&quot;70&quot;:[3312357]}"/>
  <p:tag name="commondata" val="eyJoZGlkIjoiZjFjNTk1M2IzMmU2MmM5OTQ2NjhiZWZkMDgwYWNlMjQifQ=="/>
</p:tagLst>
</file>

<file path=ppt/tags/tag7.xml><?xml version="1.0" encoding="utf-8"?>
<p:tagLst xmlns:p="http://schemas.openxmlformats.org/presentationml/2006/main">
  <p:tag name="KSO_WM_DIAGRAM_VIRTUALLY_FRAME" val="{&quot;height&quot;:325.9377165354331,&quot;left&quot;:264.01220472440946,&quot;top&quot;:124.07283464566929,&quot;width&quot;:589.05}"/>
</p:tagLst>
</file>

<file path=ppt/tags/tag8.xml><?xml version="1.0" encoding="utf-8"?>
<p:tagLst xmlns:p="http://schemas.openxmlformats.org/presentationml/2006/main">
  <p:tag name="KSO_WM_DIAGRAM_VIRTUALLY_FRAME" val="{&quot;height&quot;:325.9377165354331,&quot;left&quot;:264.01220472440946,&quot;top&quot;:124.07283464566929,&quot;width&quot;:589.05}"/>
</p:tagLst>
</file>

<file path=ppt/tags/tag9.xml><?xml version="1.0" encoding="utf-8"?>
<p:tagLst xmlns:p="http://schemas.openxmlformats.org/presentationml/2006/main">
  <p:tag name="KSO_WM_DIAGRAM_VIRTUALLY_FRAME" val="{&quot;height&quot;:325.9377165354331,&quot;left&quot;:264.01220472440946,&quot;top&quot;:124.07283464566929,&quot;width&quot;:589.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fojnek4">
      <a:majorFont>
        <a:latin typeface="微软雅黑"/>
        <a:ea typeface="Arial"/>
        <a:cs typeface=""/>
      </a:majorFont>
      <a:minorFont>
        <a:latin typeface="微软雅黑"/>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fojnek4">
      <a:majorFont>
        <a:latin typeface="微软雅黑"/>
        <a:ea typeface="Arial"/>
        <a:cs typeface=""/>
      </a:majorFont>
      <a:minorFont>
        <a:latin typeface="微软雅黑"/>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2969</Words>
  <Application>WPS 演示</Application>
  <PresentationFormat>宽屏</PresentationFormat>
  <Paragraphs>290</Paragraphs>
  <Slides>35</Slides>
  <Notes>35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35</vt:i4>
      </vt:variant>
    </vt:vector>
  </HeadingPairs>
  <TitlesOfParts>
    <vt:vector size="47" baseType="lpstr">
      <vt:lpstr>Arial</vt:lpstr>
      <vt:lpstr>宋体</vt:lpstr>
      <vt:lpstr>Wingdings</vt:lpstr>
      <vt:lpstr>微软雅黑</vt:lpstr>
      <vt:lpstr>Calibri</vt:lpstr>
      <vt:lpstr>Microsoft YaHei UI</vt:lpstr>
      <vt:lpstr>Segoe UI</vt:lpstr>
      <vt:lpstr>Microsoft YaHei UI Light</vt:lpstr>
      <vt:lpstr>等线</vt:lpstr>
      <vt:lpstr>Arial Unicode MS</vt:lpstr>
      <vt:lpstr>Office 主题</vt:lpstr>
      <vt:lpstr>1_自定义设计方案</vt:lpstr>
      <vt:lpstr>PowerPoint 演示文稿</vt:lpstr>
      <vt:lpstr>PowerPoint 演示文稿</vt:lpstr>
      <vt:lpstr>人力资源幻灯片 3</vt:lpstr>
      <vt:lpstr>人力资源幻灯片 4</vt:lpstr>
      <vt:lpstr>人力资源幻灯片 8</vt:lpstr>
      <vt:lpstr>人力资源幻灯片 8</vt:lpstr>
      <vt:lpstr>人力资源幻灯片 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人力资源幻灯片 10</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计划书</dc:title>
  <dc:creator>第一PPT</dc:creator>
  <cp:keywords>www.1ppt.com</cp:keywords>
  <dc:description>www.1ppt.com</dc:description>
  <cp:lastModifiedBy>小余</cp:lastModifiedBy>
  <cp:revision>22</cp:revision>
  <dcterms:created xsi:type="dcterms:W3CDTF">2019-06-17T05:29:00Z</dcterms:created>
  <dcterms:modified xsi:type="dcterms:W3CDTF">2024-11-12T07:32:57Z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9D015183FEAC4EE992196EBB2E6C4033_13</vt:lpwstr>
  </property>
  <property fmtid="{D5CDD505-2E9C-101B-9397-08002B2CF9AE}" pid="3" name="KSOProductBuildVer">
    <vt:lpwstr>2052-12.1.0.18608</vt:lpwstr>
  </property>
</Properties>
</file>